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7" r:id="rId2"/>
    <p:sldMasterId id="2147484210" r:id="rId3"/>
  </p:sldMasterIdLst>
  <p:notesMasterIdLst>
    <p:notesMasterId r:id="rId24"/>
  </p:notesMasterIdLst>
  <p:sldIdLst>
    <p:sldId id="288" r:id="rId4"/>
    <p:sldId id="256" r:id="rId5"/>
    <p:sldId id="257" r:id="rId6"/>
    <p:sldId id="259" r:id="rId7"/>
    <p:sldId id="261" r:id="rId8"/>
    <p:sldId id="263" r:id="rId9"/>
    <p:sldId id="268" r:id="rId10"/>
    <p:sldId id="269" r:id="rId11"/>
    <p:sldId id="306" r:id="rId12"/>
    <p:sldId id="374" r:id="rId13"/>
    <p:sldId id="381" r:id="rId14"/>
    <p:sldId id="382" r:id="rId15"/>
    <p:sldId id="383" r:id="rId16"/>
    <p:sldId id="384" r:id="rId17"/>
    <p:sldId id="385" r:id="rId18"/>
    <p:sldId id="386" r:id="rId19"/>
    <p:sldId id="379" r:id="rId20"/>
    <p:sldId id="380" r:id="rId21"/>
    <p:sldId id="378" r:id="rId22"/>
    <p:sldId id="286" r:id="rId23"/>
  </p:sldIdLst>
  <p:sldSz cx="12192000" cy="6858000"/>
  <p:notesSz cx="6858000" cy="9144000"/>
  <p:embeddedFontLst>
    <p:embeddedFont>
      <p:font typeface="Calibri Light" panose="020F0302020204030204" pitchFamily="34" charset="0"/>
      <p:regular r:id="rId25"/>
      <p:italic r:id="rId26"/>
    </p:embeddedFont>
    <p:embeddedFont>
      <p:font typeface="Calibri" panose="020F0502020204030204" pitchFamily="34" charset="0"/>
      <p:regular r:id="rId27"/>
      <p:bold r:id="rId28"/>
      <p:italic r:id="rId29"/>
      <p:boldItalic r:id="rId30"/>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8A3E"/>
    <a:srgbClr val="00863D"/>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14" autoAdjust="0"/>
  </p:normalViewPr>
  <p:slideViewPr>
    <p:cSldViewPr>
      <p:cViewPr varScale="1">
        <p:scale>
          <a:sx n="65" d="100"/>
          <a:sy n="65" d="100"/>
        </p:scale>
        <p:origin x="79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Arial" pitchFamily="34" charset="0"/>
              </a:defRPr>
            </a:lvl1pPr>
          </a:lstStyle>
          <a:p>
            <a:pPr>
              <a:defRPr/>
            </a:pPr>
            <a:endParaRPr lang="vi-VN"/>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Arial" pitchFamily="34" charset="0"/>
              </a:defRPr>
            </a:lvl1pPr>
          </a:lstStyle>
          <a:p>
            <a:pPr>
              <a:defRPr/>
            </a:pPr>
            <a:fld id="{0C4525FF-4FED-4E2C-B979-98FD44AA18E4}" type="datetimeFigureOut">
              <a:rPr lang="vi-VN"/>
              <a:pPr>
                <a:defRPr/>
              </a:pPr>
              <a:t>28/09/2023</a:t>
            </a:fld>
            <a:endParaRPr lang="vi-VN"/>
          </a:p>
        </p:txBody>
      </p:sp>
      <p:sp>
        <p:nvSpPr>
          <p:cNvPr id="4100" name="Rectangle 4"/>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Arial" pitchFamily="34" charset="0"/>
              </a:defRPr>
            </a:lvl1pPr>
          </a:lstStyle>
          <a:p>
            <a:pPr>
              <a:defRPr/>
            </a:pPr>
            <a:endParaRPr lang="vi-VN"/>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531BE2A-8C6B-480A-8CAB-60162F5BC68F}"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ChangeArrowheads="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smtClean="0">
              <a:cs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97FE0EA6-243B-4696-9203-15025188B567}" type="slidenum">
              <a:rPr lang="en-US" altLang="en-US" smtClean="0"/>
              <a:pPr>
                <a:spcBef>
                  <a:spcPct val="0"/>
                </a:spcBef>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685800" y="1143000"/>
            <a:ext cx="5486400" cy="3086100"/>
          </a:xfrm>
          <a:ln/>
        </p:spPr>
      </p:sp>
      <p:sp>
        <p:nvSpPr>
          <p:cNvPr id="14339" name="Notes Placeholder 2"/>
          <p:cNvSpPr>
            <a:spLocks noGrp="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cs typeface="Arial" panose="020B0604020202020204" pitchFamily="34" charset="0"/>
              </a:rPr>
              <a:t>Các em chú ý khi gặp biểu tượng sau thì các em sẽ ghi bài.</a:t>
            </a:r>
          </a:p>
        </p:txBody>
      </p:sp>
      <p:sp>
        <p:nvSpPr>
          <p:cNvPr id="14340" name="Slide Number Placeholder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3F22275-B556-4E3C-A00D-A66BED17A341}" type="slidenum">
              <a:rPr lang="en-US" altLang="en-US"/>
              <a:pPr algn="r" eaLnBrk="1" hangingPunct="1">
                <a:spcBef>
                  <a:spcPct val="0"/>
                </a:spcBef>
              </a:pPr>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F19CB96-9462-4C1A-8A6E-165E540F0185}" type="datetimeFigureOut">
              <a:rPr lang="en-US"/>
              <a:pPr>
                <a:defRPr/>
              </a:pPr>
              <a:t>9/28/2023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A282A2-4848-41C2-B8A9-A6AF642A70B6}" type="slidenum">
              <a:rPr lang="en-US" altLang="en-US"/>
              <a:pPr>
                <a:defRPr/>
              </a:pPr>
              <a:t>‹#›</a:t>
            </a:fld>
            <a:endParaRPr lang="en-US" altLang="en-US"/>
          </a:p>
        </p:txBody>
      </p:sp>
    </p:spTree>
    <p:extLst>
      <p:ext uri="{BB962C8B-B14F-4D97-AF65-F5344CB8AC3E}">
        <p14:creationId xmlns:p14="http://schemas.microsoft.com/office/powerpoint/2010/main" val="254423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B0289E-ED3E-4BF9-ABCE-3A06BDAFE70F}" type="datetimeFigureOut">
              <a:rPr lang="en-US"/>
              <a:pPr>
                <a:defRPr/>
              </a:pPr>
              <a:t>9/28/2023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805206-B72C-4F76-8017-ED9EBB98E29C}" type="slidenum">
              <a:rPr lang="en-US" altLang="en-US"/>
              <a:pPr>
                <a:defRPr/>
              </a:pPr>
              <a:t>‹#›</a:t>
            </a:fld>
            <a:endParaRPr lang="en-US" altLang="en-US"/>
          </a:p>
        </p:txBody>
      </p:sp>
    </p:spTree>
    <p:extLst>
      <p:ext uri="{BB962C8B-B14F-4D97-AF65-F5344CB8AC3E}">
        <p14:creationId xmlns:p14="http://schemas.microsoft.com/office/powerpoint/2010/main" val="208519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1552DA-1AF2-4551-BE4A-0324CBB4973F}" type="datetimeFigureOut">
              <a:rPr lang="en-US"/>
              <a:pPr>
                <a:defRPr/>
              </a:pPr>
              <a:t>9/28/2023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BDC280-26F2-426B-A4DD-06CFAD489CAB}" type="slidenum">
              <a:rPr lang="en-US" altLang="en-US"/>
              <a:pPr>
                <a:defRPr/>
              </a:pPr>
              <a:t>‹#›</a:t>
            </a:fld>
            <a:endParaRPr lang="en-US" altLang="en-US"/>
          </a:p>
        </p:txBody>
      </p:sp>
    </p:spTree>
    <p:extLst>
      <p:ext uri="{BB962C8B-B14F-4D97-AF65-F5344CB8AC3E}">
        <p14:creationId xmlns:p14="http://schemas.microsoft.com/office/powerpoint/2010/main" val="118000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D02BBD2-992E-4098-B34E-4CEE0000DCC4}" type="datetimeFigureOut">
              <a:rPr lang="en-US"/>
              <a:pPr>
                <a:defRPr/>
              </a:pPr>
              <a:t>9/28/2023</a:t>
            </a:fld>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29CA0916-151A-47F0-BA79-8BBAA8CEFFF3}" type="slidenum">
              <a:rPr lang="vi-VN" altLang="en-US"/>
              <a:pPr>
                <a:defRPr/>
              </a:pPr>
              <a:t>‹#›</a:t>
            </a:fld>
            <a:endParaRPr lang="vi-VN" altLang="en-US"/>
          </a:p>
        </p:txBody>
      </p:sp>
    </p:spTree>
    <p:extLst>
      <p:ext uri="{BB962C8B-B14F-4D97-AF65-F5344CB8AC3E}">
        <p14:creationId xmlns:p14="http://schemas.microsoft.com/office/powerpoint/2010/main" val="30977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92EF312-658D-42E9-A97D-858963B30FBC}" type="datetimeFigureOut">
              <a:rPr lang="en-US"/>
              <a:pPr>
                <a:defRPr/>
              </a:pPr>
              <a:t>9/28/2023</a:t>
            </a:fld>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BB0D630B-43CC-4154-BD1B-5FA4D8FA1B31}" type="slidenum">
              <a:rPr lang="vi-VN" altLang="en-US"/>
              <a:pPr>
                <a:defRPr/>
              </a:pPr>
              <a:t>‹#›</a:t>
            </a:fld>
            <a:endParaRPr lang="vi-VN" altLang="en-US"/>
          </a:p>
        </p:txBody>
      </p:sp>
    </p:spTree>
    <p:extLst>
      <p:ext uri="{BB962C8B-B14F-4D97-AF65-F5344CB8AC3E}">
        <p14:creationId xmlns:p14="http://schemas.microsoft.com/office/powerpoint/2010/main" val="25286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AADEF80-0F10-4EF3-B2CB-723BA026D689}" type="datetimeFigureOut">
              <a:rPr lang="en-US"/>
              <a:pPr>
                <a:defRPr/>
              </a:pPr>
              <a:t>9/28/2023</a:t>
            </a:fld>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5C8512A8-7680-43B2-8DF4-ED5868592487}" type="slidenum">
              <a:rPr lang="vi-VN" altLang="en-US"/>
              <a:pPr>
                <a:defRPr/>
              </a:pPr>
              <a:t>‹#›</a:t>
            </a:fld>
            <a:endParaRPr lang="vi-VN" altLang="en-US"/>
          </a:p>
        </p:txBody>
      </p:sp>
    </p:spTree>
    <p:extLst>
      <p:ext uri="{BB962C8B-B14F-4D97-AF65-F5344CB8AC3E}">
        <p14:creationId xmlns:p14="http://schemas.microsoft.com/office/powerpoint/2010/main" val="3178377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D8A4D95-7EFA-4BAE-BAC7-2FF17A594BE6}" type="datetimeFigureOut">
              <a:rPr lang="en-US"/>
              <a:pPr>
                <a:defRPr/>
              </a:pPr>
              <a:t>9/28/2023</a:t>
            </a:fld>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97DD6CDE-A22B-4819-A37E-0974CB1C18F5}" type="slidenum">
              <a:rPr lang="vi-VN" altLang="en-US"/>
              <a:pPr>
                <a:defRPr/>
              </a:pPr>
              <a:t>‹#›</a:t>
            </a:fld>
            <a:endParaRPr lang="vi-VN" altLang="en-US"/>
          </a:p>
        </p:txBody>
      </p:sp>
    </p:spTree>
    <p:extLst>
      <p:ext uri="{BB962C8B-B14F-4D97-AF65-F5344CB8AC3E}">
        <p14:creationId xmlns:p14="http://schemas.microsoft.com/office/powerpoint/2010/main" val="5393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8CAEF58-79E9-4B69-BE8D-C991C76D2EDA}" type="datetimeFigureOut">
              <a:rPr lang="en-US"/>
              <a:pPr>
                <a:defRPr/>
              </a:pPr>
              <a:t>9/28/2023</a:t>
            </a:fld>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3BED8688-E4C5-42D6-BE2D-BE24D141DF56}" type="slidenum">
              <a:rPr lang="vi-VN" altLang="en-US"/>
              <a:pPr>
                <a:defRPr/>
              </a:pPr>
              <a:t>‹#›</a:t>
            </a:fld>
            <a:endParaRPr lang="vi-VN" altLang="en-US"/>
          </a:p>
        </p:txBody>
      </p:sp>
    </p:spTree>
    <p:extLst>
      <p:ext uri="{BB962C8B-B14F-4D97-AF65-F5344CB8AC3E}">
        <p14:creationId xmlns:p14="http://schemas.microsoft.com/office/powerpoint/2010/main" val="947726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10CCC44D-1DFF-4FDF-997A-9923BA72CC47}" type="datetimeFigureOut">
              <a:rPr lang="en-US"/>
              <a:pPr>
                <a:defRPr/>
              </a:pPr>
              <a:t>9/28/2023</a:t>
            </a:fld>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8FEC3177-0CD1-4BEE-9725-B4FDC288339B}" type="slidenum">
              <a:rPr lang="vi-VN" altLang="en-US"/>
              <a:pPr>
                <a:defRPr/>
              </a:pPr>
              <a:t>‹#›</a:t>
            </a:fld>
            <a:endParaRPr lang="vi-VN" altLang="en-US"/>
          </a:p>
        </p:txBody>
      </p:sp>
    </p:spTree>
    <p:extLst>
      <p:ext uri="{BB962C8B-B14F-4D97-AF65-F5344CB8AC3E}">
        <p14:creationId xmlns:p14="http://schemas.microsoft.com/office/powerpoint/2010/main" val="1890620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EF7E044-FF04-4072-BB61-E4254B2B3F6D}" type="datetimeFigureOut">
              <a:rPr lang="en-US"/>
              <a:pPr>
                <a:defRPr/>
              </a:pPr>
              <a:t>9/28/2023</a:t>
            </a:fld>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C7B5FC1C-515E-4C62-BCAF-5B63563510BE}" type="slidenum">
              <a:rPr lang="vi-VN" altLang="en-US"/>
              <a:pPr>
                <a:defRPr/>
              </a:pPr>
              <a:t>‹#›</a:t>
            </a:fld>
            <a:endParaRPr lang="vi-VN" altLang="en-US"/>
          </a:p>
        </p:txBody>
      </p:sp>
    </p:spTree>
    <p:extLst>
      <p:ext uri="{BB962C8B-B14F-4D97-AF65-F5344CB8AC3E}">
        <p14:creationId xmlns:p14="http://schemas.microsoft.com/office/powerpoint/2010/main" val="2212951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7370CE1-49B1-4DC7-84F6-D5941E752AA1}" type="datetimeFigureOut">
              <a:rPr lang="en-US"/>
              <a:pPr>
                <a:defRPr/>
              </a:pPr>
              <a:t>9/28/2023</a:t>
            </a:fld>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2F5302C3-93AD-4444-BB69-FD0E1F5B25E1}" type="slidenum">
              <a:rPr lang="vi-VN" altLang="en-US"/>
              <a:pPr>
                <a:defRPr/>
              </a:pPr>
              <a:t>‹#›</a:t>
            </a:fld>
            <a:endParaRPr lang="vi-VN" altLang="en-US"/>
          </a:p>
        </p:txBody>
      </p:sp>
    </p:spTree>
    <p:extLst>
      <p:ext uri="{BB962C8B-B14F-4D97-AF65-F5344CB8AC3E}">
        <p14:creationId xmlns:p14="http://schemas.microsoft.com/office/powerpoint/2010/main" val="280377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B76A977-CB3F-489A-8A3D-F6F4993EA1E5}" type="datetimeFigureOut">
              <a:rPr lang="en-US"/>
              <a:pPr>
                <a:defRPr/>
              </a:pPr>
              <a:t>9/28/2023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3A786A-BA14-4459-9A81-E04427F7752D}" type="slidenum">
              <a:rPr lang="en-US" altLang="en-US"/>
              <a:pPr>
                <a:defRPr/>
              </a:pPr>
              <a:t>‹#›</a:t>
            </a:fld>
            <a:endParaRPr lang="en-US" altLang="en-US"/>
          </a:p>
        </p:txBody>
      </p:sp>
    </p:spTree>
    <p:extLst>
      <p:ext uri="{BB962C8B-B14F-4D97-AF65-F5344CB8AC3E}">
        <p14:creationId xmlns:p14="http://schemas.microsoft.com/office/powerpoint/2010/main" val="3022546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5A0176D-0EC9-4DBD-BEAE-839AEF003179}" type="datetimeFigureOut">
              <a:rPr lang="en-US"/>
              <a:pPr>
                <a:defRPr/>
              </a:pPr>
              <a:t>9/28/2023</a:t>
            </a:fld>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B65E3B5C-98F3-46A3-94AB-BF77658C0CB2}" type="slidenum">
              <a:rPr lang="vi-VN" altLang="en-US"/>
              <a:pPr>
                <a:defRPr/>
              </a:pPr>
              <a:t>‹#›</a:t>
            </a:fld>
            <a:endParaRPr lang="vi-VN" altLang="en-US"/>
          </a:p>
        </p:txBody>
      </p:sp>
    </p:spTree>
    <p:extLst>
      <p:ext uri="{BB962C8B-B14F-4D97-AF65-F5344CB8AC3E}">
        <p14:creationId xmlns:p14="http://schemas.microsoft.com/office/powerpoint/2010/main" val="2917355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F2C672B-9358-4E72-8878-A5151AA2D398}" type="datetimeFigureOut">
              <a:rPr lang="en-US"/>
              <a:pPr>
                <a:defRPr/>
              </a:pPr>
              <a:t>9/28/2023</a:t>
            </a:fld>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E71A8108-1BA7-4AF6-B1EF-CECDFF36A6BD}" type="slidenum">
              <a:rPr lang="vi-VN" altLang="en-US"/>
              <a:pPr>
                <a:defRPr/>
              </a:pPr>
              <a:t>‹#›</a:t>
            </a:fld>
            <a:endParaRPr lang="vi-VN" altLang="en-US"/>
          </a:p>
        </p:txBody>
      </p:sp>
    </p:spTree>
    <p:extLst>
      <p:ext uri="{BB962C8B-B14F-4D97-AF65-F5344CB8AC3E}">
        <p14:creationId xmlns:p14="http://schemas.microsoft.com/office/powerpoint/2010/main" val="2000825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D8F2F4-92EE-4D2A-85A1-7DA51E838818}" type="datetimeFigureOut">
              <a:rPr lang="en-US"/>
              <a:pPr>
                <a:defRPr/>
              </a:pPr>
              <a:t>9/28/2023</a:t>
            </a:fld>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9CC70AE7-4134-47CA-B072-5134D0AD0544}" type="slidenum">
              <a:rPr lang="vi-VN" altLang="en-US"/>
              <a:pPr>
                <a:defRPr/>
              </a:pPr>
              <a:t>‹#›</a:t>
            </a:fld>
            <a:endParaRPr lang="vi-VN" altLang="en-US"/>
          </a:p>
        </p:txBody>
      </p:sp>
    </p:spTree>
    <p:extLst>
      <p:ext uri="{BB962C8B-B14F-4D97-AF65-F5344CB8AC3E}">
        <p14:creationId xmlns:p14="http://schemas.microsoft.com/office/powerpoint/2010/main" val="1821291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7D51A24-0025-44FD-8DCD-5249AC052816}" type="datetimeFigureOut">
              <a:rPr lang="en-US"/>
              <a:pPr>
                <a:defRPr/>
              </a:pPr>
              <a:t>9/28/2023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7EF56-0875-4BDF-9F47-26D55C9A8039}" type="slidenum">
              <a:rPr lang="en-US" altLang="en-US"/>
              <a:pPr>
                <a:defRPr/>
              </a:pPr>
              <a:t>‹#›</a:t>
            </a:fld>
            <a:endParaRPr lang="en-US" altLang="en-US"/>
          </a:p>
        </p:txBody>
      </p:sp>
    </p:spTree>
    <p:extLst>
      <p:ext uri="{BB962C8B-B14F-4D97-AF65-F5344CB8AC3E}">
        <p14:creationId xmlns:p14="http://schemas.microsoft.com/office/powerpoint/2010/main" val="186808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765048-BA6F-45E8-B219-1B79B0C86CCB}" type="datetimeFigureOut">
              <a:rPr lang="en-US"/>
              <a:pPr>
                <a:defRPr/>
              </a:pPr>
              <a:t>9/28/2023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333DEF-BCD9-4088-9EBC-039AB1C82AFB}" type="slidenum">
              <a:rPr lang="en-US" altLang="en-US"/>
              <a:pPr>
                <a:defRPr/>
              </a:pPr>
              <a:t>‹#›</a:t>
            </a:fld>
            <a:endParaRPr lang="en-US" altLang="en-US"/>
          </a:p>
        </p:txBody>
      </p:sp>
    </p:spTree>
    <p:extLst>
      <p:ext uri="{BB962C8B-B14F-4D97-AF65-F5344CB8AC3E}">
        <p14:creationId xmlns:p14="http://schemas.microsoft.com/office/powerpoint/2010/main" val="2230570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CF541B64-AB2B-476F-A883-4B13529438EB}" type="datetimeFigureOut">
              <a:rPr lang="en-US"/>
              <a:pPr>
                <a:defRPr/>
              </a:pPr>
              <a:t>9/28/2023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1D8810-73DB-46AC-8E62-0C51FBA70273}" type="slidenum">
              <a:rPr lang="en-US" altLang="en-US"/>
              <a:pPr>
                <a:defRPr/>
              </a:pPr>
              <a:t>‹#›</a:t>
            </a:fld>
            <a:endParaRPr lang="en-US" altLang="en-US"/>
          </a:p>
        </p:txBody>
      </p:sp>
    </p:spTree>
    <p:extLst>
      <p:ext uri="{BB962C8B-B14F-4D97-AF65-F5344CB8AC3E}">
        <p14:creationId xmlns:p14="http://schemas.microsoft.com/office/powerpoint/2010/main" val="3095167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CE75FC-206D-4BF1-9DF3-213BE2803F45}" type="datetimeFigureOut">
              <a:rPr lang="en-US"/>
              <a:pPr>
                <a:defRPr/>
              </a:pPr>
              <a:t>9/28/2023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9EA4D0-B793-4957-A685-B7C561F899FE}" type="slidenum">
              <a:rPr lang="en-US" altLang="en-US"/>
              <a:pPr>
                <a:defRPr/>
              </a:pPr>
              <a:t>‹#›</a:t>
            </a:fld>
            <a:endParaRPr lang="en-US" altLang="en-US"/>
          </a:p>
        </p:txBody>
      </p:sp>
    </p:spTree>
    <p:extLst>
      <p:ext uri="{BB962C8B-B14F-4D97-AF65-F5344CB8AC3E}">
        <p14:creationId xmlns:p14="http://schemas.microsoft.com/office/powerpoint/2010/main" val="21535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691FEC5-C960-4FA6-A3B9-C84F009C11F2}" type="datetimeFigureOut">
              <a:rPr lang="en-US"/>
              <a:pPr>
                <a:defRPr/>
              </a:pPr>
              <a:t>9/28/2023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0807E8-07A5-453D-A4A2-BFB17567CFAE}" type="slidenum">
              <a:rPr lang="en-US" altLang="en-US"/>
              <a:pPr>
                <a:defRPr/>
              </a:pPr>
              <a:t>‹#›</a:t>
            </a:fld>
            <a:endParaRPr lang="en-US" altLang="en-US"/>
          </a:p>
        </p:txBody>
      </p:sp>
    </p:spTree>
    <p:extLst>
      <p:ext uri="{BB962C8B-B14F-4D97-AF65-F5344CB8AC3E}">
        <p14:creationId xmlns:p14="http://schemas.microsoft.com/office/powerpoint/2010/main" val="425488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0F9B5D9-8841-40BF-9129-81A702F67B73}" type="datetimeFigureOut">
              <a:rPr lang="en-US"/>
              <a:pPr>
                <a:defRPr/>
              </a:pPr>
              <a:t>9/28/2023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84E3A03-DF71-4881-9FA2-5A550CA602EA}" type="slidenum">
              <a:rPr lang="en-US" altLang="en-US"/>
              <a:pPr>
                <a:defRPr/>
              </a:pPr>
              <a:t>‹#›</a:t>
            </a:fld>
            <a:endParaRPr lang="en-US" altLang="en-US"/>
          </a:p>
        </p:txBody>
      </p:sp>
    </p:spTree>
    <p:extLst>
      <p:ext uri="{BB962C8B-B14F-4D97-AF65-F5344CB8AC3E}">
        <p14:creationId xmlns:p14="http://schemas.microsoft.com/office/powerpoint/2010/main" val="2213765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F52E90-954B-4AA1-89C6-29560DAEE5BD}" type="datetimeFigureOut">
              <a:rPr lang="en-US"/>
              <a:pPr>
                <a:defRPr/>
              </a:pPr>
              <a:t>9/28/2023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0FC593-EF25-4F24-A701-091128ACF2F1}" type="slidenum">
              <a:rPr lang="en-US" altLang="en-US"/>
              <a:pPr>
                <a:defRPr/>
              </a:pPr>
              <a:t>‹#›</a:t>
            </a:fld>
            <a:endParaRPr lang="en-US" altLang="en-US"/>
          </a:p>
        </p:txBody>
      </p:sp>
    </p:spTree>
    <p:extLst>
      <p:ext uri="{BB962C8B-B14F-4D97-AF65-F5344CB8AC3E}">
        <p14:creationId xmlns:p14="http://schemas.microsoft.com/office/powerpoint/2010/main" val="105931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AC5CD5C-D804-4981-A2F4-0D71EE72A2C6}" type="datetimeFigureOut">
              <a:rPr lang="en-US"/>
              <a:pPr>
                <a:defRPr/>
              </a:pPr>
              <a:t>9/28/2023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96223C-E787-4326-AD68-3670DE482F04}" type="slidenum">
              <a:rPr lang="en-US" altLang="en-US"/>
              <a:pPr>
                <a:defRPr/>
              </a:pPr>
              <a:t>‹#›</a:t>
            </a:fld>
            <a:endParaRPr lang="en-US" altLang="en-US"/>
          </a:p>
        </p:txBody>
      </p:sp>
    </p:spTree>
    <p:extLst>
      <p:ext uri="{BB962C8B-B14F-4D97-AF65-F5344CB8AC3E}">
        <p14:creationId xmlns:p14="http://schemas.microsoft.com/office/powerpoint/2010/main" val="3031830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C418E33-A698-4F5B-A4B9-712066E6C629}" type="datetimeFigureOut">
              <a:rPr lang="en-US"/>
              <a:pPr>
                <a:defRPr/>
              </a:pPr>
              <a:t>9/28/2023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AFA21D-BAB1-410B-91FA-904DB062680A}" type="slidenum">
              <a:rPr lang="en-US" altLang="en-US"/>
              <a:pPr>
                <a:defRPr/>
              </a:pPr>
              <a:t>‹#›</a:t>
            </a:fld>
            <a:endParaRPr lang="en-US" altLang="en-US"/>
          </a:p>
        </p:txBody>
      </p:sp>
    </p:spTree>
    <p:extLst>
      <p:ext uri="{BB962C8B-B14F-4D97-AF65-F5344CB8AC3E}">
        <p14:creationId xmlns:p14="http://schemas.microsoft.com/office/powerpoint/2010/main" val="1409312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A67A1474-5210-4EDE-AFEA-33E4DF080C6E}" type="datetimeFigureOut">
              <a:rPr lang="en-US"/>
              <a:pPr>
                <a:defRPr/>
              </a:pPr>
              <a:t>9/28/2023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8BDF41-24ED-4871-9C5F-F7043904F18B}" type="slidenum">
              <a:rPr lang="en-US" altLang="en-US"/>
              <a:pPr>
                <a:defRPr/>
              </a:pPr>
              <a:t>‹#›</a:t>
            </a:fld>
            <a:endParaRPr lang="en-US" altLang="en-US"/>
          </a:p>
        </p:txBody>
      </p:sp>
    </p:spTree>
    <p:extLst>
      <p:ext uri="{BB962C8B-B14F-4D97-AF65-F5344CB8AC3E}">
        <p14:creationId xmlns:p14="http://schemas.microsoft.com/office/powerpoint/2010/main" val="2981220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597603-7DED-4CB4-B32C-60A190EEB558}" type="datetimeFigureOut">
              <a:rPr lang="en-US"/>
              <a:pPr>
                <a:defRPr/>
              </a:pPr>
              <a:t>9/28/2023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ADEB32-9592-483A-AF44-B5B7BF4613FA}" type="slidenum">
              <a:rPr lang="en-US" altLang="en-US"/>
              <a:pPr>
                <a:defRPr/>
              </a:pPr>
              <a:t>‹#›</a:t>
            </a:fld>
            <a:endParaRPr lang="en-US" altLang="en-US"/>
          </a:p>
        </p:txBody>
      </p:sp>
    </p:spTree>
    <p:extLst>
      <p:ext uri="{BB962C8B-B14F-4D97-AF65-F5344CB8AC3E}">
        <p14:creationId xmlns:p14="http://schemas.microsoft.com/office/powerpoint/2010/main" val="1692283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DDD733-37E9-4358-960E-8DD8A5B561FA}" type="datetimeFigureOut">
              <a:rPr lang="en-US"/>
              <a:pPr>
                <a:defRPr/>
              </a:pPr>
              <a:t>9/28/2023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7A8138-8368-4473-90B2-8EB40E8555AD}" type="slidenum">
              <a:rPr lang="en-US" altLang="en-US"/>
              <a:pPr>
                <a:defRPr/>
              </a:pPr>
              <a:t>‹#›</a:t>
            </a:fld>
            <a:endParaRPr lang="en-US" altLang="en-US"/>
          </a:p>
        </p:txBody>
      </p:sp>
    </p:spTree>
    <p:extLst>
      <p:ext uri="{BB962C8B-B14F-4D97-AF65-F5344CB8AC3E}">
        <p14:creationId xmlns:p14="http://schemas.microsoft.com/office/powerpoint/2010/main" val="46183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0E8EDD6-2E02-4816-AFE9-8569D5A50797}" type="datetimeFigureOut">
              <a:rPr lang="en-US"/>
              <a:pPr>
                <a:defRPr/>
              </a:pPr>
              <a:t>9/28/2023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E691D-A7D4-4C40-B1F1-01DBCB44A794}" type="slidenum">
              <a:rPr lang="en-US" altLang="en-US"/>
              <a:pPr>
                <a:defRPr/>
              </a:pPr>
              <a:t>‹#›</a:t>
            </a:fld>
            <a:endParaRPr lang="en-US" altLang="en-US"/>
          </a:p>
        </p:txBody>
      </p:sp>
    </p:spTree>
    <p:extLst>
      <p:ext uri="{BB962C8B-B14F-4D97-AF65-F5344CB8AC3E}">
        <p14:creationId xmlns:p14="http://schemas.microsoft.com/office/powerpoint/2010/main" val="158719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5D39F-AF73-4997-A279-383E0938B225}" type="datetimeFigureOut">
              <a:rPr lang="en-US"/>
              <a:pPr>
                <a:defRPr/>
              </a:pPr>
              <a:t>9/28/2023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861FC5-CC47-47B8-8D41-1FAD3AB331A8}" type="slidenum">
              <a:rPr lang="en-US" altLang="en-US"/>
              <a:pPr>
                <a:defRPr/>
              </a:pPr>
              <a:t>‹#›</a:t>
            </a:fld>
            <a:endParaRPr lang="en-US" altLang="en-US"/>
          </a:p>
        </p:txBody>
      </p:sp>
    </p:spTree>
    <p:extLst>
      <p:ext uri="{BB962C8B-B14F-4D97-AF65-F5344CB8AC3E}">
        <p14:creationId xmlns:p14="http://schemas.microsoft.com/office/powerpoint/2010/main" val="149968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1FDEBA6-C1E8-4293-B7BE-D28D9E37E9BD}" type="datetimeFigureOut">
              <a:rPr lang="en-US"/>
              <a:pPr>
                <a:defRPr/>
              </a:pPr>
              <a:t>9/28/2023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C2E351-5AC1-45BD-895F-1140D0D68581}" type="slidenum">
              <a:rPr lang="en-US" altLang="en-US"/>
              <a:pPr>
                <a:defRPr/>
              </a:pPr>
              <a:t>‹#›</a:t>
            </a:fld>
            <a:endParaRPr lang="en-US" altLang="en-US"/>
          </a:p>
        </p:txBody>
      </p:sp>
    </p:spTree>
    <p:extLst>
      <p:ext uri="{BB962C8B-B14F-4D97-AF65-F5344CB8AC3E}">
        <p14:creationId xmlns:p14="http://schemas.microsoft.com/office/powerpoint/2010/main" val="417887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A6B629-7EEA-46CA-8965-A57857E3FC32}" type="datetimeFigureOut">
              <a:rPr lang="en-US"/>
              <a:pPr>
                <a:defRPr/>
              </a:pPr>
              <a:t>9/28/2023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BC1F55-7D0F-499C-81A5-FBC144F3278B}" type="slidenum">
              <a:rPr lang="en-US" altLang="en-US"/>
              <a:pPr>
                <a:defRPr/>
              </a:pPr>
              <a:t>‹#›</a:t>
            </a:fld>
            <a:endParaRPr lang="en-US" altLang="en-US"/>
          </a:p>
        </p:txBody>
      </p:sp>
    </p:spTree>
    <p:extLst>
      <p:ext uri="{BB962C8B-B14F-4D97-AF65-F5344CB8AC3E}">
        <p14:creationId xmlns:p14="http://schemas.microsoft.com/office/powerpoint/2010/main" val="244906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5FDFDE-6A44-45A4-9A94-749BA7AA03E9}" type="datetimeFigureOut">
              <a:rPr lang="en-US"/>
              <a:pPr>
                <a:defRPr/>
              </a:pPr>
              <a:t>9/28/2023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8397DC-DAB4-46FE-B943-39AF602DD9C5}" type="slidenum">
              <a:rPr lang="en-US" altLang="en-US"/>
              <a:pPr>
                <a:defRPr/>
              </a:pPr>
              <a:t>‹#›</a:t>
            </a:fld>
            <a:endParaRPr lang="en-US" altLang="en-US"/>
          </a:p>
        </p:txBody>
      </p:sp>
    </p:spTree>
    <p:extLst>
      <p:ext uri="{BB962C8B-B14F-4D97-AF65-F5344CB8AC3E}">
        <p14:creationId xmlns:p14="http://schemas.microsoft.com/office/powerpoint/2010/main" val="234723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005F903-FDB1-4E31-ADC9-C80B646F5467}" type="datetimeFigureOut">
              <a:rPr lang="en-US"/>
              <a:pPr>
                <a:defRPr/>
              </a:pPr>
              <a:t>9/28/2023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74034D-EAFD-4978-8CAE-F152C9CD61A4}" type="slidenum">
              <a:rPr lang="en-US" altLang="en-US"/>
              <a:pPr>
                <a:defRPr/>
              </a:pPr>
              <a:t>‹#›</a:t>
            </a:fld>
            <a:endParaRPr lang="en-US" altLang="en-US"/>
          </a:p>
        </p:txBody>
      </p:sp>
    </p:spTree>
    <p:extLst>
      <p:ext uri="{BB962C8B-B14F-4D97-AF65-F5344CB8AC3E}">
        <p14:creationId xmlns:p14="http://schemas.microsoft.com/office/powerpoint/2010/main" val="15833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7AD5887-6686-46CF-8CD4-518085DC26BC}" type="datetimeFigureOut">
              <a:rPr lang="en-US"/>
              <a:pPr>
                <a:defRPr/>
              </a:pPr>
              <a:t>9/28/2023</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141A876-D99E-48C0-9622-1E0B8F73F1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3174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pitchFamily="34" charset="0"/>
              </a:defRPr>
            </a:lvl1pPr>
          </a:lstStyle>
          <a:p>
            <a:pPr>
              <a:defRPr/>
            </a:pPr>
            <a:fld id="{E063724D-5221-423B-AF06-BA9DB7CF2717}" type="datetimeFigureOut">
              <a:rPr lang="en-US"/>
              <a:pPr>
                <a:defRPr/>
              </a:pPr>
              <a:t>9/28/2023</a:t>
            </a:fld>
            <a:endParaRPr lang="vi-VN"/>
          </a:p>
        </p:txBody>
      </p:sp>
      <p:sp>
        <p:nvSpPr>
          <p:cNvPr id="3174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pitchFamily="34" charset="0"/>
              </a:defRPr>
            </a:lvl1pPr>
          </a:lstStyle>
          <a:p>
            <a:pPr>
              <a:defRPr/>
            </a:pPr>
            <a:endParaRPr lang="vi-VN"/>
          </a:p>
        </p:txBody>
      </p:sp>
      <p:sp>
        <p:nvSpPr>
          <p:cNvPr id="3175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609647BB-D93B-4380-8935-37D573E208A3}"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A3D5001-FA2A-4169-A2A9-3BF4CD0195C0}" type="datetimeFigureOut">
              <a:rPr lang="en-US"/>
              <a:pPr>
                <a:defRPr/>
              </a:pPr>
              <a:t>9/28/2023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5699828-CFF5-4304-9A2A-813A38B7B1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s://scratch.mit.edu/"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7.xml"/><Relationship Id="rId3" Type="http://schemas.openxmlformats.org/officeDocument/2006/relationships/image" Target="../media/image2.png"/><Relationship Id="rId7" Type="http://schemas.openxmlformats.org/officeDocument/2006/relationships/slide" Target="slide8.xml"/><Relationship Id="rId12" Type="http://schemas.openxmlformats.org/officeDocument/2006/relationships/image" Target="../media/image7.gif"/><Relationship Id="rId17" Type="http://schemas.openxmlformats.org/officeDocument/2006/relationships/image" Target="../media/image11.png"/><Relationship Id="rId2" Type="http://schemas.openxmlformats.org/officeDocument/2006/relationships/slide" Target="slide3.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6.png"/><Relationship Id="rId5" Type="http://schemas.openxmlformats.org/officeDocument/2006/relationships/slide" Target="slide5.xm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image" Target="../media/image4.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gif"/><Relationship Id="rId1" Type="http://schemas.openxmlformats.org/officeDocument/2006/relationships/slideLayout" Target="../slideLayouts/slideLayout13.xml"/><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wmf"/><Relationship Id="rId2" Type="http://schemas.openxmlformats.org/officeDocument/2006/relationships/image" Target="../media/image14.gif"/><Relationship Id="rId1" Type="http://schemas.openxmlformats.org/officeDocument/2006/relationships/slideLayout" Target="../slideLayouts/slideLayout29.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9" Type="http://schemas.openxmlformats.org/officeDocument/2006/relationships/tags" Target="../tags/tag45.xml"/><Relationship Id="rId21" Type="http://schemas.openxmlformats.org/officeDocument/2006/relationships/tags" Target="../tags/tag27.xml"/><Relationship Id="rId34" Type="http://schemas.openxmlformats.org/officeDocument/2006/relationships/tags" Target="../tags/tag40.xml"/><Relationship Id="rId42" Type="http://schemas.openxmlformats.org/officeDocument/2006/relationships/tags" Target="../tags/tag48.xml"/><Relationship Id="rId47" Type="http://schemas.openxmlformats.org/officeDocument/2006/relationships/tags" Target="../tags/tag53.xml"/><Relationship Id="rId50" Type="http://schemas.openxmlformats.org/officeDocument/2006/relationships/tags" Target="../tags/tag56.xml"/><Relationship Id="rId55" Type="http://schemas.openxmlformats.org/officeDocument/2006/relationships/tags" Target="../tags/tag61.xml"/><Relationship Id="rId63" Type="http://schemas.openxmlformats.org/officeDocument/2006/relationships/image" Target="../media/image24.emf"/><Relationship Id="rId7" Type="http://schemas.openxmlformats.org/officeDocument/2006/relationships/tags" Target="../tags/tag1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tags" Target="../tags/tag26.xml"/><Relationship Id="rId29" Type="http://schemas.openxmlformats.org/officeDocument/2006/relationships/tags" Target="../tags/tag35.xml"/><Relationship Id="rId41" Type="http://schemas.openxmlformats.org/officeDocument/2006/relationships/tags" Target="../tags/tag47.xml"/><Relationship Id="rId54" Type="http://schemas.openxmlformats.org/officeDocument/2006/relationships/tags" Target="../tags/tag60.xml"/><Relationship Id="rId62" Type="http://schemas.openxmlformats.org/officeDocument/2006/relationships/image" Target="../media/image23.jpe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tags" Target="../tags/tag51.xml"/><Relationship Id="rId53" Type="http://schemas.openxmlformats.org/officeDocument/2006/relationships/tags" Target="../tags/tag59.xml"/><Relationship Id="rId58" Type="http://schemas.openxmlformats.org/officeDocument/2006/relationships/image" Target="../media/image21.jpeg"/><Relationship Id="rId66" Type="http://schemas.openxmlformats.org/officeDocument/2006/relationships/slide" Target="slide10.xml"/><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tags" Target="../tags/tag55.xml"/><Relationship Id="rId57" Type="http://schemas.openxmlformats.org/officeDocument/2006/relationships/notesSlide" Target="../notesSlides/notesSlide2.xml"/><Relationship Id="rId61" Type="http://schemas.openxmlformats.org/officeDocument/2006/relationships/hyperlink" Target="file:///G:\tin%208\TTDD3.ppt" TargetMode="External"/><Relationship Id="rId10" Type="http://schemas.openxmlformats.org/officeDocument/2006/relationships/tags" Target="../tags/tag16.xml"/><Relationship Id="rId19" Type="http://schemas.openxmlformats.org/officeDocument/2006/relationships/tags" Target="../tags/tag25.xml"/><Relationship Id="rId31" Type="http://schemas.openxmlformats.org/officeDocument/2006/relationships/tags" Target="../tags/tag37.xml"/><Relationship Id="rId44" Type="http://schemas.openxmlformats.org/officeDocument/2006/relationships/tags" Target="../tags/tag50.xml"/><Relationship Id="rId52" Type="http://schemas.openxmlformats.org/officeDocument/2006/relationships/tags" Target="../tags/tag58.xml"/><Relationship Id="rId60" Type="http://schemas.openxmlformats.org/officeDocument/2006/relationships/hyperlink" Target="file:///G:\tin%208\Ngoai%20kh&#243;a1\TT3.ppt" TargetMode="External"/><Relationship Id="rId65" Type="http://schemas.openxmlformats.org/officeDocument/2006/relationships/slide" Target="slide5.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tags" Target="../tags/tag49.xml"/><Relationship Id="rId48" Type="http://schemas.openxmlformats.org/officeDocument/2006/relationships/tags" Target="../tags/tag54.xml"/><Relationship Id="rId56" Type="http://schemas.openxmlformats.org/officeDocument/2006/relationships/slideLayout" Target="../slideLayouts/slideLayout18.xml"/><Relationship Id="rId64" Type="http://schemas.openxmlformats.org/officeDocument/2006/relationships/hyperlink" Target="file:///G:\tin%208\TTDD2.ppt" TargetMode="External"/><Relationship Id="rId8" Type="http://schemas.openxmlformats.org/officeDocument/2006/relationships/tags" Target="../tags/tag14.xml"/><Relationship Id="rId51" Type="http://schemas.openxmlformats.org/officeDocument/2006/relationships/tags" Target="../tags/tag57.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tags" Target="../tags/tag52.xml"/><Relationship Id="rId59"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custDataLst>
              <p:tags r:id="rId1"/>
            </p:custDataLst>
          </p:nvPr>
        </p:nvSpPr>
        <p:spPr>
          <a:xfrm>
            <a:off x="1981200" y="-76200"/>
            <a:ext cx="7886700" cy="1325563"/>
          </a:xfrm>
        </p:spPr>
        <p:txBody>
          <a:bodyPr/>
          <a:lstStyle/>
          <a:p>
            <a:pPr eaLnBrk="1" hangingPunct="1"/>
            <a:r>
              <a:rPr lang="en-US" altLang="en-US" sz="6600" b="1" smtClean="0">
                <a:solidFill>
                  <a:srgbClr val="0000CC"/>
                </a:solidFill>
                <a:latin typeface="Times New Roman" panose="02020603050405020304" pitchFamily="18" charset="0"/>
                <a:cs typeface="Times New Roman" panose="02020603050405020304" pitchFamily="18" charset="0"/>
              </a:rPr>
              <a:t>KHỞI ĐỘNG</a:t>
            </a:r>
          </a:p>
        </p:txBody>
      </p:sp>
      <p:sp>
        <p:nvSpPr>
          <p:cNvPr id="7171" name="TextBox 2"/>
          <p:cNvSpPr txBox="1">
            <a:spLocks noChangeArrowheads="1"/>
          </p:cNvSpPr>
          <p:nvPr/>
        </p:nvSpPr>
        <p:spPr bwMode="auto">
          <a:xfrm>
            <a:off x="990600" y="2743200"/>
            <a:ext cx="10591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Yêu cầu: Có 4 câu hỏi. Mỗi câu hỏi trả lời trong vòng 1 phút, bạn nào trả lời sai các bạn khác giành quyền trả lời. Bạn nào trả lời đúng nhiều câu hỏi nhận được 1 phần quà.</a:t>
            </a:r>
          </a:p>
        </p:txBody>
      </p:sp>
      <p:sp>
        <p:nvSpPr>
          <p:cNvPr id="4" name="Title 1"/>
          <p:cNvSpPr txBox="1">
            <a:spLocks/>
          </p:cNvSpPr>
          <p:nvPr>
            <p:custDataLst>
              <p:tags r:id="rId2"/>
            </p:custDataLst>
          </p:nvPr>
        </p:nvSpPr>
        <p:spPr bwMode="auto">
          <a:xfrm>
            <a:off x="1960563" y="960438"/>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a:solidFill>
                  <a:srgbClr val="0000CC"/>
                </a:solidFill>
                <a:latin typeface="Times New Roman" panose="02020603050405020304" pitchFamily="18" charset="0"/>
                <a:cs typeface="Times New Roman" panose="02020603050405020304" pitchFamily="18" charset="0"/>
              </a:rPr>
              <a:t>Thử sức cùng trò chơi </a:t>
            </a:r>
          </a:p>
          <a:p>
            <a:pPr algn="ctr" eaLnBrk="1" hangingPunct="1">
              <a:spcBef>
                <a:spcPct val="0"/>
              </a:spcBef>
              <a:buFontTx/>
              <a:buNone/>
            </a:pPr>
            <a:r>
              <a:rPr lang="en-US" altLang="en-US" sz="3600">
                <a:solidFill>
                  <a:srgbClr val="0000CC"/>
                </a:solidFill>
                <a:latin typeface="Times New Roman" panose="02020603050405020304" pitchFamily="18" charset="0"/>
                <a:cs typeface="Times New Roman" panose="02020603050405020304" pitchFamily="18" charset="0"/>
              </a:rPr>
              <a:t>“AI NHANH HƠN”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gtEl>
                                        <p:attrNameLst>
                                          <p:attrName>style.visibility</p:attrName>
                                        </p:attrNameLst>
                                      </p:cBhvr>
                                      <p:to>
                                        <p:strVal val="visible"/>
                                      </p:to>
                                    </p:set>
                                    <p:animEffect transition="in" filter="fade">
                                      <p:cBhvr>
                                        <p:cTn id="21" dur="1000"/>
                                        <p:tgtEl>
                                          <p:spTgt spid="7171"/>
                                        </p:tgtEl>
                                      </p:cBhvr>
                                    </p:animEffect>
                                    <p:anim calcmode="lin" valueType="num">
                                      <p:cBhvr>
                                        <p:cTn id="22" dur="1000" fill="hold"/>
                                        <p:tgtEl>
                                          <p:spTgt spid="7171"/>
                                        </p:tgtEl>
                                        <p:attrNameLst>
                                          <p:attrName>ppt_x</p:attrName>
                                        </p:attrNameLst>
                                      </p:cBhvr>
                                      <p:tavLst>
                                        <p:tav tm="0">
                                          <p:val>
                                            <p:strVal val="#ppt_x"/>
                                          </p:val>
                                        </p:tav>
                                        <p:tav tm="100000">
                                          <p:val>
                                            <p:strVal val="#ppt_x"/>
                                          </p:val>
                                        </p:tav>
                                      </p:tavLst>
                                    </p:anim>
                                    <p:anim calcmode="lin" valueType="num">
                                      <p:cBhvr>
                                        <p:cTn id="23"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7171"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0" y="487363"/>
            <a:ext cx="2895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2. Các nhiệm vụ</a:t>
            </a:r>
          </a:p>
        </p:txBody>
      </p:sp>
      <p:sp>
        <p:nvSpPr>
          <p:cNvPr id="10" name="TextBox 9"/>
          <p:cNvSpPr txBox="1"/>
          <p:nvPr/>
        </p:nvSpPr>
        <p:spPr>
          <a:xfrm>
            <a:off x="0" y="0"/>
            <a:ext cx="12192000" cy="461963"/>
          </a:xfrm>
          <a:prstGeom prst="rect">
            <a:avLst/>
          </a:prstGeom>
          <a:solidFill>
            <a:schemeClr val="accent6"/>
          </a:solidFill>
        </p:spPr>
        <p:txBody>
          <a:bodyPr>
            <a:spAutoFit/>
          </a:bodyPr>
          <a:lstStyle/>
          <a:p>
            <a:pPr algn="ctr">
              <a:defRPr/>
            </a:pP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3.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NHÓM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THÔNG</a:t>
            </a:r>
            <a:r>
              <a:rPr lang="en-US" sz="2400" b="1" dirty="0">
                <a:solidFill>
                  <a:srgbClr val="FF0000"/>
                </a:solidFill>
                <a:latin typeface="Times New Roman" panose="02020603050405020304" pitchFamily="18" charset="0"/>
                <a:cs typeface="Times New Roman" panose="02020603050405020304" pitchFamily="18" charset="0"/>
              </a:rPr>
              <a:t> TIN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QUYẾT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VẤN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ĐỀ</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412" name="Rectangle 2"/>
          <p:cNvSpPr>
            <a:spLocks noChangeArrowheads="1"/>
          </p:cNvSpPr>
          <p:nvPr/>
        </p:nvSpPr>
        <p:spPr bwMode="auto">
          <a:xfrm>
            <a:off x="0" y="995363"/>
            <a:ext cx="119634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pt-BR" altLang="en-US" sz="2800">
                <a:solidFill>
                  <a:srgbClr val="000000"/>
                </a:solidFill>
                <a:latin typeface="Times New Roman" panose="02020603050405020304" pitchFamily="18" charset="0"/>
                <a:cs typeface="Times New Roman" panose="02020603050405020304" pitchFamily="18" charset="0"/>
              </a:rPr>
              <a:t>1, Chuột máy tính là thiết bị quen thuộc với người sử dụng máy tính. Nhưng không phải ai cũng biết hết khả năng của nó. Nhóm em hãy giới thiệu thêm về một số khả năng của chuột máy tính mà trước đây, khi chưa tìm hiểu thì nhóm chưa biết đến</a:t>
            </a:r>
            <a:endParaRPr lang="en-US" altLang="en-US" sz="2800">
              <a:latin typeface="Times New Roman" panose="02020603050405020304" pitchFamily="18" charset="0"/>
              <a:cs typeface="Times New Roman" panose="02020603050405020304" pitchFamily="18" charset="0"/>
            </a:endParaRPr>
          </a:p>
        </p:txBody>
      </p:sp>
      <p:sp>
        <p:nvSpPr>
          <p:cNvPr id="17413" name="Rectangle 4"/>
          <p:cNvSpPr>
            <a:spLocks noChangeArrowheads="1"/>
          </p:cNvSpPr>
          <p:nvPr/>
        </p:nvSpPr>
        <p:spPr bwMode="auto">
          <a:xfrm>
            <a:off x="38100" y="2671763"/>
            <a:ext cx="73533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300"/>
              </a:spcBef>
              <a:spcAft>
                <a:spcPts val="300"/>
              </a:spcAft>
              <a:buFontTx/>
              <a:buNone/>
            </a:pPr>
            <a:r>
              <a:rPr lang="pt-BR" altLang="en-US" sz="2800">
                <a:solidFill>
                  <a:srgbClr val="000000"/>
                </a:solidFill>
                <a:latin typeface="Times New Roman" panose="02020603050405020304" pitchFamily="18" charset="0"/>
                <a:cs typeface="Times New Roman" panose="02020603050405020304" pitchFamily="18" charset="0"/>
              </a:rPr>
              <a:t>2, Nếu máy tính của em kết nối được với Internet, em có thể lập trình Scratch theo phiên bản online (Hình 1). Nhóm em hãy tìm hiểu và giới thiệu cách sử dụng phiên bản online của Scratch.</a:t>
            </a:r>
            <a:endParaRPr lang="en-US" altLang="en-US" sz="2800">
              <a:latin typeface="Times New Roman" panose="02020603050405020304" pitchFamily="18" charset="0"/>
              <a:cs typeface="Times New Roman" panose="02020603050405020304" pitchFamily="18" charset="0"/>
            </a:endParaRPr>
          </a:p>
        </p:txBody>
      </p:sp>
      <p:pic>
        <p:nvPicPr>
          <p:cNvPr id="1741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378075"/>
            <a:ext cx="467995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7"/>
          <p:cNvSpPr>
            <a:spLocks noChangeArrowheads="1"/>
          </p:cNvSpPr>
          <p:nvPr/>
        </p:nvSpPr>
        <p:spPr bwMode="auto">
          <a:xfrm>
            <a:off x="85725" y="4565650"/>
            <a:ext cx="119014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300"/>
              </a:spcBef>
              <a:spcAft>
                <a:spcPts val="300"/>
              </a:spcAft>
              <a:buFontTx/>
              <a:buNone/>
            </a:pPr>
            <a:r>
              <a:rPr lang="pt-BR" altLang="en-US" sz="2800">
                <a:solidFill>
                  <a:srgbClr val="000000"/>
                </a:solidFill>
                <a:latin typeface="Times New Roman" panose="02020603050405020304" pitchFamily="18" charset="0"/>
                <a:cs typeface="Times New Roman" panose="02020603050405020304" pitchFamily="18" charset="0"/>
              </a:rPr>
              <a:t>3, Phụ huynh của nhóm em muốn tổ chức cho nhóm gia đình một chuyến du lịch trong 5 ngày. Nhóm em hãy lên một kế hoạch cho chuyến đi để đề xuất với bố, mẹ.</a:t>
            </a:r>
            <a:endParaRPr lang="en-US" altLang="en-US" sz="2800">
              <a:latin typeface="Times New Roman" panose="02020603050405020304" pitchFamily="18" charset="0"/>
              <a:cs typeface="Times New Roman" panose="02020603050405020304" pitchFamily="18" charset="0"/>
            </a:endParaRPr>
          </a:p>
        </p:txBody>
      </p:sp>
      <p:sp>
        <p:nvSpPr>
          <p:cNvPr id="17416" name="Rectangle 11"/>
          <p:cNvSpPr>
            <a:spLocks noChangeArrowheads="1"/>
          </p:cNvSpPr>
          <p:nvPr/>
        </p:nvSpPr>
        <p:spPr bwMode="auto">
          <a:xfrm>
            <a:off x="85725" y="5895975"/>
            <a:ext cx="11985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300"/>
              </a:spcBef>
              <a:spcAft>
                <a:spcPts val="300"/>
              </a:spcAft>
              <a:buFontTx/>
              <a:buNone/>
            </a:pPr>
            <a:r>
              <a:rPr lang="pt-BR" altLang="en-US" sz="2800">
                <a:solidFill>
                  <a:srgbClr val="000000"/>
                </a:solidFill>
                <a:latin typeface="Times New Roman" panose="02020603050405020304" pitchFamily="18" charset="0"/>
                <a:cs typeface="Times New Roman" panose="02020603050405020304" pitchFamily="18" charset="0"/>
              </a:rPr>
              <a:t>4, Nhóm em hãy chọn lọc và giới thiệu 6 bài hát nói về tình cảm lứa tuổi học sinh đối với trường, lớp, thầy/cô giáo và bạn bè.</a:t>
            </a:r>
            <a:endParaRPr lang="en-US" altLang="en-US" sz="2800">
              <a:latin typeface="Times New Roman" panose="02020603050405020304" pitchFamily="18" charset="0"/>
              <a:cs typeface="Times New Roman" panose="02020603050405020304" pitchFamily="18" charset="0"/>
            </a:endParaRPr>
          </a:p>
        </p:txBody>
      </p:sp>
      <p:sp>
        <p:nvSpPr>
          <p:cNvPr id="615" name="Rounded Rectangle 61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05:00</a:t>
            </a:r>
          </a:p>
        </p:txBody>
      </p:sp>
      <p:sp>
        <p:nvSpPr>
          <p:cNvPr id="616" name="Rounded Rectangle 61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04:59</a:t>
            </a:r>
          </a:p>
        </p:txBody>
      </p:sp>
      <p:sp>
        <p:nvSpPr>
          <p:cNvPr id="617" name="Rounded Rectangle 61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04:58</a:t>
            </a:r>
          </a:p>
        </p:txBody>
      </p:sp>
      <p:sp>
        <p:nvSpPr>
          <p:cNvPr id="618" name="Rounded Rectangle 61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04:57</a:t>
            </a:r>
          </a:p>
        </p:txBody>
      </p:sp>
      <p:sp>
        <p:nvSpPr>
          <p:cNvPr id="619" name="Rounded Rectangle 61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04:56</a:t>
            </a:r>
          </a:p>
        </p:txBody>
      </p:sp>
      <p:sp>
        <p:nvSpPr>
          <p:cNvPr id="620" name="Rounded Rectangle 61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04:55</a:t>
            </a:r>
          </a:p>
        </p:txBody>
      </p:sp>
      <p:sp>
        <p:nvSpPr>
          <p:cNvPr id="621" name="Rounded Rectangle 62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04:54</a:t>
            </a:r>
          </a:p>
        </p:txBody>
      </p:sp>
      <p:sp>
        <p:nvSpPr>
          <p:cNvPr id="622" name="Rounded Rectangle 62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04:53</a:t>
            </a:r>
          </a:p>
        </p:txBody>
      </p:sp>
      <p:sp>
        <p:nvSpPr>
          <p:cNvPr id="623" name="Rounded Rectangle 62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04:52</a:t>
            </a:r>
          </a:p>
        </p:txBody>
      </p:sp>
      <p:sp>
        <p:nvSpPr>
          <p:cNvPr id="624" name="Rounded Rectangle 62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04:51</a:t>
            </a:r>
          </a:p>
        </p:txBody>
      </p:sp>
      <p:sp>
        <p:nvSpPr>
          <p:cNvPr id="625" name="Rounded Rectangle 62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04:50</a:t>
            </a:r>
          </a:p>
        </p:txBody>
      </p:sp>
      <p:sp>
        <p:nvSpPr>
          <p:cNvPr id="626" name="Rounded Rectangle 62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04:49</a:t>
            </a:r>
          </a:p>
        </p:txBody>
      </p:sp>
      <p:sp>
        <p:nvSpPr>
          <p:cNvPr id="627" name="Rounded Rectangle 62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04:48</a:t>
            </a:r>
          </a:p>
        </p:txBody>
      </p:sp>
      <p:sp>
        <p:nvSpPr>
          <p:cNvPr id="628" name="Rounded Rectangle 62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04:47</a:t>
            </a:r>
          </a:p>
        </p:txBody>
      </p:sp>
      <p:sp>
        <p:nvSpPr>
          <p:cNvPr id="629" name="Rounded Rectangle 62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04:46</a:t>
            </a:r>
          </a:p>
        </p:txBody>
      </p:sp>
      <p:sp>
        <p:nvSpPr>
          <p:cNvPr id="630" name="Rounded Rectangle 62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04:45</a:t>
            </a:r>
          </a:p>
        </p:txBody>
      </p:sp>
      <p:sp>
        <p:nvSpPr>
          <p:cNvPr id="631" name="Rounded Rectangle 63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04:44</a:t>
            </a:r>
          </a:p>
        </p:txBody>
      </p:sp>
      <p:sp>
        <p:nvSpPr>
          <p:cNvPr id="632" name="Rounded Rectangle 63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04:43</a:t>
            </a:r>
          </a:p>
        </p:txBody>
      </p:sp>
      <p:sp>
        <p:nvSpPr>
          <p:cNvPr id="633" name="Rounded Rectangle 63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04:42</a:t>
            </a:r>
          </a:p>
        </p:txBody>
      </p:sp>
      <p:sp>
        <p:nvSpPr>
          <p:cNvPr id="634" name="Rounded Rectangle 63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04:41</a:t>
            </a:r>
          </a:p>
        </p:txBody>
      </p:sp>
      <p:sp>
        <p:nvSpPr>
          <p:cNvPr id="635" name="Rounded Rectangle 63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04:40</a:t>
            </a:r>
          </a:p>
        </p:txBody>
      </p:sp>
      <p:sp>
        <p:nvSpPr>
          <p:cNvPr id="636" name="Rounded Rectangle 63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04:39</a:t>
            </a:r>
          </a:p>
        </p:txBody>
      </p:sp>
      <p:sp>
        <p:nvSpPr>
          <p:cNvPr id="637" name="Rounded Rectangle 63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04:38</a:t>
            </a:r>
          </a:p>
        </p:txBody>
      </p:sp>
      <p:sp>
        <p:nvSpPr>
          <p:cNvPr id="638" name="Rounded Rectangle 63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04:37</a:t>
            </a:r>
          </a:p>
        </p:txBody>
      </p:sp>
      <p:sp>
        <p:nvSpPr>
          <p:cNvPr id="639" name="Rounded Rectangle 63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04:36</a:t>
            </a:r>
          </a:p>
        </p:txBody>
      </p:sp>
      <p:sp>
        <p:nvSpPr>
          <p:cNvPr id="640" name="Rounded Rectangle 63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04:35</a:t>
            </a:r>
          </a:p>
        </p:txBody>
      </p:sp>
      <p:sp>
        <p:nvSpPr>
          <p:cNvPr id="641" name="Rounded Rectangle 64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04:34</a:t>
            </a:r>
          </a:p>
        </p:txBody>
      </p:sp>
      <p:sp>
        <p:nvSpPr>
          <p:cNvPr id="642" name="Rounded Rectangle 64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04:33</a:t>
            </a:r>
          </a:p>
        </p:txBody>
      </p:sp>
      <p:sp>
        <p:nvSpPr>
          <p:cNvPr id="643" name="Rounded Rectangle 64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04:32</a:t>
            </a:r>
          </a:p>
        </p:txBody>
      </p:sp>
      <p:sp>
        <p:nvSpPr>
          <p:cNvPr id="644" name="Rounded Rectangle 64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04:31</a:t>
            </a:r>
          </a:p>
        </p:txBody>
      </p:sp>
      <p:sp>
        <p:nvSpPr>
          <p:cNvPr id="645" name="Rounded Rectangle 64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04:30</a:t>
            </a:r>
          </a:p>
        </p:txBody>
      </p:sp>
      <p:sp>
        <p:nvSpPr>
          <p:cNvPr id="646" name="Rounded Rectangle 64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04:29</a:t>
            </a:r>
          </a:p>
        </p:txBody>
      </p:sp>
      <p:sp>
        <p:nvSpPr>
          <p:cNvPr id="647" name="Rounded Rectangle 64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04:28</a:t>
            </a:r>
          </a:p>
        </p:txBody>
      </p:sp>
      <p:sp>
        <p:nvSpPr>
          <p:cNvPr id="648" name="Rounded Rectangle 64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04:27</a:t>
            </a:r>
          </a:p>
        </p:txBody>
      </p:sp>
      <p:sp>
        <p:nvSpPr>
          <p:cNvPr id="649" name="Rounded Rectangle 64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04:26</a:t>
            </a:r>
          </a:p>
        </p:txBody>
      </p:sp>
      <p:sp>
        <p:nvSpPr>
          <p:cNvPr id="650" name="Rounded Rectangle 64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04:25</a:t>
            </a:r>
          </a:p>
        </p:txBody>
      </p:sp>
      <p:sp>
        <p:nvSpPr>
          <p:cNvPr id="651" name="Rounded Rectangle 65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04:24</a:t>
            </a:r>
          </a:p>
        </p:txBody>
      </p:sp>
      <p:sp>
        <p:nvSpPr>
          <p:cNvPr id="652" name="Rounded Rectangle 65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04:23</a:t>
            </a:r>
          </a:p>
        </p:txBody>
      </p:sp>
      <p:sp>
        <p:nvSpPr>
          <p:cNvPr id="653" name="Rounded Rectangle 65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04:22</a:t>
            </a:r>
          </a:p>
        </p:txBody>
      </p:sp>
      <p:sp>
        <p:nvSpPr>
          <p:cNvPr id="654" name="Rounded Rectangle 65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04:21</a:t>
            </a:r>
          </a:p>
        </p:txBody>
      </p:sp>
      <p:sp>
        <p:nvSpPr>
          <p:cNvPr id="655" name="Rounded Rectangle 65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04:20</a:t>
            </a:r>
          </a:p>
        </p:txBody>
      </p:sp>
      <p:sp>
        <p:nvSpPr>
          <p:cNvPr id="656" name="Rounded Rectangle 65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04:19</a:t>
            </a:r>
          </a:p>
        </p:txBody>
      </p:sp>
      <p:sp>
        <p:nvSpPr>
          <p:cNvPr id="657" name="Rounded Rectangle 65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04:18</a:t>
            </a:r>
          </a:p>
        </p:txBody>
      </p:sp>
      <p:sp>
        <p:nvSpPr>
          <p:cNvPr id="658" name="Rounded Rectangle 65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04:17</a:t>
            </a:r>
          </a:p>
        </p:txBody>
      </p:sp>
      <p:sp>
        <p:nvSpPr>
          <p:cNvPr id="659" name="Rounded Rectangle 65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04:16</a:t>
            </a:r>
          </a:p>
        </p:txBody>
      </p:sp>
      <p:sp>
        <p:nvSpPr>
          <p:cNvPr id="660" name="Rounded Rectangle 65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04:15</a:t>
            </a:r>
          </a:p>
        </p:txBody>
      </p:sp>
      <p:sp>
        <p:nvSpPr>
          <p:cNvPr id="661" name="Rounded Rectangle 66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04:14</a:t>
            </a:r>
          </a:p>
        </p:txBody>
      </p:sp>
      <p:sp>
        <p:nvSpPr>
          <p:cNvPr id="662" name="Rounded Rectangle 66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04:13</a:t>
            </a:r>
          </a:p>
        </p:txBody>
      </p:sp>
      <p:sp>
        <p:nvSpPr>
          <p:cNvPr id="663" name="Rounded Rectangle 66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04:12</a:t>
            </a:r>
          </a:p>
        </p:txBody>
      </p:sp>
      <p:sp>
        <p:nvSpPr>
          <p:cNvPr id="664" name="Rounded Rectangle 66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04:11</a:t>
            </a:r>
          </a:p>
        </p:txBody>
      </p:sp>
      <p:sp>
        <p:nvSpPr>
          <p:cNvPr id="665" name="Rounded Rectangle 66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04:10</a:t>
            </a:r>
          </a:p>
        </p:txBody>
      </p:sp>
      <p:sp>
        <p:nvSpPr>
          <p:cNvPr id="666" name="Rounded Rectangle 66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04:09</a:t>
            </a:r>
          </a:p>
        </p:txBody>
      </p:sp>
      <p:sp>
        <p:nvSpPr>
          <p:cNvPr id="667" name="Rounded Rectangle 66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04:08</a:t>
            </a:r>
          </a:p>
        </p:txBody>
      </p:sp>
      <p:sp>
        <p:nvSpPr>
          <p:cNvPr id="668" name="Rounded Rectangle 66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04:07</a:t>
            </a:r>
          </a:p>
        </p:txBody>
      </p:sp>
      <p:sp>
        <p:nvSpPr>
          <p:cNvPr id="669" name="Rounded Rectangle 66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04:06</a:t>
            </a:r>
          </a:p>
        </p:txBody>
      </p:sp>
      <p:sp>
        <p:nvSpPr>
          <p:cNvPr id="670" name="Rounded Rectangle 66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04:05</a:t>
            </a:r>
          </a:p>
        </p:txBody>
      </p:sp>
      <p:sp>
        <p:nvSpPr>
          <p:cNvPr id="671" name="Rounded Rectangle 67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04:04</a:t>
            </a:r>
          </a:p>
        </p:txBody>
      </p:sp>
      <p:sp>
        <p:nvSpPr>
          <p:cNvPr id="672" name="Rounded Rectangle 67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04:03</a:t>
            </a:r>
          </a:p>
        </p:txBody>
      </p:sp>
      <p:sp>
        <p:nvSpPr>
          <p:cNvPr id="673" name="Rounded Rectangle 67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04:02</a:t>
            </a:r>
          </a:p>
        </p:txBody>
      </p:sp>
      <p:sp>
        <p:nvSpPr>
          <p:cNvPr id="674" name="Rounded Rectangle 67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04:01</a:t>
            </a:r>
          </a:p>
        </p:txBody>
      </p:sp>
      <p:sp>
        <p:nvSpPr>
          <p:cNvPr id="675" name="Rounded Rectangle 67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04:00</a:t>
            </a:r>
          </a:p>
        </p:txBody>
      </p:sp>
      <p:sp>
        <p:nvSpPr>
          <p:cNvPr id="676" name="Rounded Rectangle 67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03:59</a:t>
            </a:r>
          </a:p>
        </p:txBody>
      </p:sp>
      <p:sp>
        <p:nvSpPr>
          <p:cNvPr id="677" name="Rounded Rectangle 67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03:58</a:t>
            </a:r>
          </a:p>
        </p:txBody>
      </p:sp>
      <p:sp>
        <p:nvSpPr>
          <p:cNvPr id="678" name="Rounded Rectangle 67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03:57</a:t>
            </a:r>
          </a:p>
        </p:txBody>
      </p:sp>
      <p:sp>
        <p:nvSpPr>
          <p:cNvPr id="679" name="Rounded Rectangle 67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03:56</a:t>
            </a:r>
          </a:p>
        </p:txBody>
      </p:sp>
      <p:sp>
        <p:nvSpPr>
          <p:cNvPr id="680" name="Rounded Rectangle 67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03:55</a:t>
            </a:r>
          </a:p>
        </p:txBody>
      </p:sp>
      <p:sp>
        <p:nvSpPr>
          <p:cNvPr id="681" name="Rounded Rectangle 68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03:54</a:t>
            </a:r>
          </a:p>
        </p:txBody>
      </p:sp>
      <p:sp>
        <p:nvSpPr>
          <p:cNvPr id="682" name="Rounded Rectangle 68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03:53</a:t>
            </a:r>
          </a:p>
        </p:txBody>
      </p:sp>
      <p:sp>
        <p:nvSpPr>
          <p:cNvPr id="683" name="Rounded Rectangle 68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03:52</a:t>
            </a:r>
          </a:p>
        </p:txBody>
      </p:sp>
      <p:sp>
        <p:nvSpPr>
          <p:cNvPr id="684" name="Rounded Rectangle 68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03:51</a:t>
            </a:r>
          </a:p>
        </p:txBody>
      </p:sp>
      <p:sp>
        <p:nvSpPr>
          <p:cNvPr id="685" name="Rounded Rectangle 68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03:50</a:t>
            </a:r>
          </a:p>
        </p:txBody>
      </p:sp>
      <p:sp>
        <p:nvSpPr>
          <p:cNvPr id="686" name="Rounded Rectangle 68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03:49</a:t>
            </a:r>
          </a:p>
        </p:txBody>
      </p:sp>
      <p:sp>
        <p:nvSpPr>
          <p:cNvPr id="687" name="Rounded Rectangle 68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03:48</a:t>
            </a:r>
          </a:p>
        </p:txBody>
      </p:sp>
      <p:sp>
        <p:nvSpPr>
          <p:cNvPr id="688" name="Rounded Rectangle 68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03:47</a:t>
            </a:r>
          </a:p>
        </p:txBody>
      </p:sp>
      <p:sp>
        <p:nvSpPr>
          <p:cNvPr id="689" name="Rounded Rectangle 68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03:46</a:t>
            </a:r>
          </a:p>
        </p:txBody>
      </p:sp>
      <p:sp>
        <p:nvSpPr>
          <p:cNvPr id="690" name="Rounded Rectangle 68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03:45</a:t>
            </a:r>
          </a:p>
        </p:txBody>
      </p:sp>
      <p:sp>
        <p:nvSpPr>
          <p:cNvPr id="691" name="Rounded Rectangle 69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03:44</a:t>
            </a:r>
          </a:p>
        </p:txBody>
      </p:sp>
      <p:sp>
        <p:nvSpPr>
          <p:cNvPr id="692" name="Rounded Rectangle 69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03:43</a:t>
            </a:r>
          </a:p>
        </p:txBody>
      </p:sp>
      <p:sp>
        <p:nvSpPr>
          <p:cNvPr id="693" name="Rounded Rectangle 69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03:42</a:t>
            </a:r>
          </a:p>
        </p:txBody>
      </p:sp>
      <p:sp>
        <p:nvSpPr>
          <p:cNvPr id="694" name="Rounded Rectangle 69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03:41</a:t>
            </a:r>
          </a:p>
        </p:txBody>
      </p:sp>
      <p:sp>
        <p:nvSpPr>
          <p:cNvPr id="695" name="Rounded Rectangle 69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03:40</a:t>
            </a:r>
          </a:p>
        </p:txBody>
      </p:sp>
      <p:sp>
        <p:nvSpPr>
          <p:cNvPr id="696" name="Rounded Rectangle 69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03:39</a:t>
            </a:r>
          </a:p>
        </p:txBody>
      </p:sp>
      <p:sp>
        <p:nvSpPr>
          <p:cNvPr id="697" name="Rounded Rectangle 69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03:38</a:t>
            </a:r>
          </a:p>
        </p:txBody>
      </p:sp>
      <p:sp>
        <p:nvSpPr>
          <p:cNvPr id="698" name="Rounded Rectangle 69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03:37</a:t>
            </a:r>
          </a:p>
        </p:txBody>
      </p:sp>
      <p:sp>
        <p:nvSpPr>
          <p:cNvPr id="699" name="Rounded Rectangle 69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03:36</a:t>
            </a:r>
          </a:p>
        </p:txBody>
      </p:sp>
      <p:sp>
        <p:nvSpPr>
          <p:cNvPr id="700" name="Rounded Rectangle 69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03:35</a:t>
            </a:r>
          </a:p>
        </p:txBody>
      </p:sp>
      <p:sp>
        <p:nvSpPr>
          <p:cNvPr id="701" name="Rounded Rectangle 70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03:34</a:t>
            </a:r>
          </a:p>
        </p:txBody>
      </p:sp>
      <p:sp>
        <p:nvSpPr>
          <p:cNvPr id="702" name="Rounded Rectangle 70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03:33</a:t>
            </a:r>
          </a:p>
        </p:txBody>
      </p:sp>
      <p:sp>
        <p:nvSpPr>
          <p:cNvPr id="703" name="Rounded Rectangle 70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03:32</a:t>
            </a:r>
          </a:p>
        </p:txBody>
      </p:sp>
      <p:sp>
        <p:nvSpPr>
          <p:cNvPr id="704" name="Rounded Rectangle 70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03:31</a:t>
            </a:r>
          </a:p>
        </p:txBody>
      </p:sp>
      <p:sp>
        <p:nvSpPr>
          <p:cNvPr id="705" name="Rounded Rectangle 70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03:30</a:t>
            </a:r>
          </a:p>
        </p:txBody>
      </p:sp>
      <p:sp>
        <p:nvSpPr>
          <p:cNvPr id="706" name="Rounded Rectangle 70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03:29</a:t>
            </a:r>
          </a:p>
        </p:txBody>
      </p:sp>
      <p:sp>
        <p:nvSpPr>
          <p:cNvPr id="707" name="Rounded Rectangle 70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03:28</a:t>
            </a:r>
          </a:p>
        </p:txBody>
      </p:sp>
      <p:sp>
        <p:nvSpPr>
          <p:cNvPr id="708" name="Rounded Rectangle 70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03:27</a:t>
            </a:r>
          </a:p>
        </p:txBody>
      </p:sp>
      <p:sp>
        <p:nvSpPr>
          <p:cNvPr id="709" name="Rounded Rectangle 70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03:26</a:t>
            </a:r>
          </a:p>
        </p:txBody>
      </p:sp>
      <p:sp>
        <p:nvSpPr>
          <p:cNvPr id="710" name="Rounded Rectangle 70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03:25</a:t>
            </a:r>
          </a:p>
        </p:txBody>
      </p:sp>
      <p:sp>
        <p:nvSpPr>
          <p:cNvPr id="711" name="Rounded Rectangle 71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03:24</a:t>
            </a:r>
          </a:p>
        </p:txBody>
      </p:sp>
      <p:sp>
        <p:nvSpPr>
          <p:cNvPr id="712" name="Rounded Rectangle 71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03:23</a:t>
            </a:r>
          </a:p>
        </p:txBody>
      </p:sp>
      <p:sp>
        <p:nvSpPr>
          <p:cNvPr id="713" name="Rounded Rectangle 71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03:22</a:t>
            </a:r>
          </a:p>
        </p:txBody>
      </p:sp>
      <p:sp>
        <p:nvSpPr>
          <p:cNvPr id="714" name="Rounded Rectangle 71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03:21</a:t>
            </a:r>
          </a:p>
        </p:txBody>
      </p:sp>
      <p:sp>
        <p:nvSpPr>
          <p:cNvPr id="715" name="Rounded Rectangle 71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03:20</a:t>
            </a:r>
          </a:p>
        </p:txBody>
      </p:sp>
      <p:sp>
        <p:nvSpPr>
          <p:cNvPr id="716" name="Rounded Rectangle 71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03:19</a:t>
            </a:r>
          </a:p>
        </p:txBody>
      </p:sp>
      <p:sp>
        <p:nvSpPr>
          <p:cNvPr id="717" name="Rounded Rectangle 71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03:18</a:t>
            </a:r>
          </a:p>
        </p:txBody>
      </p:sp>
      <p:sp>
        <p:nvSpPr>
          <p:cNvPr id="718" name="Rounded Rectangle 71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03:17</a:t>
            </a:r>
          </a:p>
        </p:txBody>
      </p:sp>
      <p:sp>
        <p:nvSpPr>
          <p:cNvPr id="719" name="Rounded Rectangle 71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03:16</a:t>
            </a:r>
          </a:p>
        </p:txBody>
      </p:sp>
      <p:sp>
        <p:nvSpPr>
          <p:cNvPr id="720" name="Rounded Rectangle 71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03:15</a:t>
            </a:r>
          </a:p>
        </p:txBody>
      </p:sp>
      <p:sp>
        <p:nvSpPr>
          <p:cNvPr id="721" name="Rounded Rectangle 72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03:14</a:t>
            </a:r>
          </a:p>
        </p:txBody>
      </p:sp>
      <p:sp>
        <p:nvSpPr>
          <p:cNvPr id="722" name="Rounded Rectangle 72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03:13</a:t>
            </a:r>
          </a:p>
        </p:txBody>
      </p:sp>
      <p:sp>
        <p:nvSpPr>
          <p:cNvPr id="723" name="Rounded Rectangle 72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03:12</a:t>
            </a:r>
          </a:p>
        </p:txBody>
      </p:sp>
      <p:sp>
        <p:nvSpPr>
          <p:cNvPr id="724" name="Rounded Rectangle 72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03:11</a:t>
            </a:r>
          </a:p>
        </p:txBody>
      </p:sp>
      <p:sp>
        <p:nvSpPr>
          <p:cNvPr id="725" name="Rounded Rectangle 72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03:10</a:t>
            </a:r>
          </a:p>
        </p:txBody>
      </p:sp>
      <p:sp>
        <p:nvSpPr>
          <p:cNvPr id="726" name="Rounded Rectangle 72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03:09</a:t>
            </a:r>
          </a:p>
        </p:txBody>
      </p:sp>
      <p:sp>
        <p:nvSpPr>
          <p:cNvPr id="727" name="Rounded Rectangle 72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03:08</a:t>
            </a:r>
          </a:p>
        </p:txBody>
      </p:sp>
      <p:sp>
        <p:nvSpPr>
          <p:cNvPr id="728" name="Rounded Rectangle 72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03:07</a:t>
            </a:r>
          </a:p>
        </p:txBody>
      </p:sp>
      <p:sp>
        <p:nvSpPr>
          <p:cNvPr id="729" name="Rounded Rectangle 72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03:06</a:t>
            </a:r>
          </a:p>
        </p:txBody>
      </p:sp>
      <p:sp>
        <p:nvSpPr>
          <p:cNvPr id="730" name="Rounded Rectangle 72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03:05</a:t>
            </a:r>
          </a:p>
        </p:txBody>
      </p:sp>
      <p:sp>
        <p:nvSpPr>
          <p:cNvPr id="731" name="Rounded Rectangle 73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03:04</a:t>
            </a:r>
          </a:p>
        </p:txBody>
      </p:sp>
      <p:sp>
        <p:nvSpPr>
          <p:cNvPr id="732" name="Rounded Rectangle 73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03:03</a:t>
            </a:r>
          </a:p>
        </p:txBody>
      </p:sp>
      <p:sp>
        <p:nvSpPr>
          <p:cNvPr id="733" name="Rounded Rectangle 73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03:02</a:t>
            </a:r>
          </a:p>
        </p:txBody>
      </p:sp>
      <p:sp>
        <p:nvSpPr>
          <p:cNvPr id="734" name="Rounded Rectangle 73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03:01</a:t>
            </a:r>
          </a:p>
        </p:txBody>
      </p:sp>
      <p:sp>
        <p:nvSpPr>
          <p:cNvPr id="735" name="Rounded Rectangle 73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03:00</a:t>
            </a:r>
          </a:p>
        </p:txBody>
      </p:sp>
      <p:sp>
        <p:nvSpPr>
          <p:cNvPr id="736" name="Rounded Rectangle 73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02:59</a:t>
            </a:r>
          </a:p>
        </p:txBody>
      </p:sp>
      <p:sp>
        <p:nvSpPr>
          <p:cNvPr id="737" name="Rounded Rectangle 73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02:58</a:t>
            </a:r>
          </a:p>
        </p:txBody>
      </p:sp>
      <p:sp>
        <p:nvSpPr>
          <p:cNvPr id="738" name="Rounded Rectangle 73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02:57</a:t>
            </a:r>
          </a:p>
        </p:txBody>
      </p:sp>
      <p:sp>
        <p:nvSpPr>
          <p:cNvPr id="739" name="Rounded Rectangle 73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02:56</a:t>
            </a:r>
          </a:p>
        </p:txBody>
      </p:sp>
      <p:sp>
        <p:nvSpPr>
          <p:cNvPr id="740" name="Rounded Rectangle 73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02:55</a:t>
            </a:r>
          </a:p>
        </p:txBody>
      </p:sp>
      <p:sp>
        <p:nvSpPr>
          <p:cNvPr id="741" name="Rounded Rectangle 74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02:54</a:t>
            </a:r>
          </a:p>
        </p:txBody>
      </p:sp>
      <p:sp>
        <p:nvSpPr>
          <p:cNvPr id="742" name="Rounded Rectangle 74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02:53</a:t>
            </a:r>
          </a:p>
        </p:txBody>
      </p:sp>
      <p:sp>
        <p:nvSpPr>
          <p:cNvPr id="743" name="Rounded Rectangle 74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02:52</a:t>
            </a:r>
          </a:p>
        </p:txBody>
      </p:sp>
      <p:sp>
        <p:nvSpPr>
          <p:cNvPr id="744" name="Rounded Rectangle 74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02:51</a:t>
            </a:r>
          </a:p>
        </p:txBody>
      </p:sp>
      <p:sp>
        <p:nvSpPr>
          <p:cNvPr id="745" name="Rounded Rectangle 74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02:50</a:t>
            </a:r>
          </a:p>
        </p:txBody>
      </p:sp>
      <p:sp>
        <p:nvSpPr>
          <p:cNvPr id="746" name="Rounded Rectangle 74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02:49</a:t>
            </a:r>
          </a:p>
        </p:txBody>
      </p:sp>
      <p:sp>
        <p:nvSpPr>
          <p:cNvPr id="747" name="Rounded Rectangle 74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02:48</a:t>
            </a:r>
          </a:p>
        </p:txBody>
      </p:sp>
      <p:sp>
        <p:nvSpPr>
          <p:cNvPr id="748" name="Rounded Rectangle 74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02:47</a:t>
            </a:r>
          </a:p>
        </p:txBody>
      </p:sp>
      <p:sp>
        <p:nvSpPr>
          <p:cNvPr id="749" name="Rounded Rectangle 74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02:46</a:t>
            </a:r>
          </a:p>
        </p:txBody>
      </p:sp>
      <p:sp>
        <p:nvSpPr>
          <p:cNvPr id="750" name="Rounded Rectangle 74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02:45</a:t>
            </a:r>
          </a:p>
        </p:txBody>
      </p:sp>
      <p:sp>
        <p:nvSpPr>
          <p:cNvPr id="751" name="Rounded Rectangle 75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02:44</a:t>
            </a:r>
          </a:p>
        </p:txBody>
      </p:sp>
      <p:sp>
        <p:nvSpPr>
          <p:cNvPr id="752" name="Rounded Rectangle 75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02:43</a:t>
            </a:r>
          </a:p>
        </p:txBody>
      </p:sp>
      <p:sp>
        <p:nvSpPr>
          <p:cNvPr id="753" name="Rounded Rectangle 75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02:42</a:t>
            </a:r>
          </a:p>
        </p:txBody>
      </p:sp>
      <p:sp>
        <p:nvSpPr>
          <p:cNvPr id="754" name="Rounded Rectangle 75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02:41</a:t>
            </a:r>
          </a:p>
        </p:txBody>
      </p:sp>
      <p:sp>
        <p:nvSpPr>
          <p:cNvPr id="755" name="Rounded Rectangle 75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02:40</a:t>
            </a:r>
          </a:p>
        </p:txBody>
      </p:sp>
      <p:sp>
        <p:nvSpPr>
          <p:cNvPr id="756" name="Rounded Rectangle 75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02:39</a:t>
            </a:r>
          </a:p>
        </p:txBody>
      </p:sp>
      <p:sp>
        <p:nvSpPr>
          <p:cNvPr id="757" name="Rounded Rectangle 75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02:38</a:t>
            </a:r>
          </a:p>
        </p:txBody>
      </p:sp>
      <p:sp>
        <p:nvSpPr>
          <p:cNvPr id="758" name="Rounded Rectangle 75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02:37</a:t>
            </a:r>
          </a:p>
        </p:txBody>
      </p:sp>
      <p:sp>
        <p:nvSpPr>
          <p:cNvPr id="759" name="Rounded Rectangle 75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02:36</a:t>
            </a:r>
          </a:p>
        </p:txBody>
      </p:sp>
      <p:sp>
        <p:nvSpPr>
          <p:cNvPr id="760" name="Rounded Rectangle 75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02:35</a:t>
            </a:r>
          </a:p>
        </p:txBody>
      </p:sp>
      <p:sp>
        <p:nvSpPr>
          <p:cNvPr id="761" name="Rounded Rectangle 76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02:34</a:t>
            </a:r>
          </a:p>
        </p:txBody>
      </p:sp>
      <p:sp>
        <p:nvSpPr>
          <p:cNvPr id="762" name="Rounded Rectangle 76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02:33</a:t>
            </a:r>
          </a:p>
        </p:txBody>
      </p:sp>
      <p:sp>
        <p:nvSpPr>
          <p:cNvPr id="763" name="Rounded Rectangle 76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02:32</a:t>
            </a:r>
          </a:p>
        </p:txBody>
      </p:sp>
      <p:sp>
        <p:nvSpPr>
          <p:cNvPr id="764" name="Rounded Rectangle 76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02:31</a:t>
            </a:r>
          </a:p>
        </p:txBody>
      </p:sp>
      <p:sp>
        <p:nvSpPr>
          <p:cNvPr id="765" name="Rounded Rectangle 76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02:30</a:t>
            </a:r>
          </a:p>
        </p:txBody>
      </p:sp>
      <p:sp>
        <p:nvSpPr>
          <p:cNvPr id="766" name="Rounded Rectangle 76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02:29</a:t>
            </a:r>
          </a:p>
        </p:txBody>
      </p:sp>
      <p:sp>
        <p:nvSpPr>
          <p:cNvPr id="767" name="Rounded Rectangle 76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02:28</a:t>
            </a:r>
          </a:p>
        </p:txBody>
      </p:sp>
      <p:sp>
        <p:nvSpPr>
          <p:cNvPr id="768" name="Rounded Rectangle 76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02:27</a:t>
            </a:r>
          </a:p>
        </p:txBody>
      </p:sp>
      <p:sp>
        <p:nvSpPr>
          <p:cNvPr id="769" name="Rounded Rectangle 76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02:26</a:t>
            </a:r>
          </a:p>
        </p:txBody>
      </p:sp>
      <p:sp>
        <p:nvSpPr>
          <p:cNvPr id="770" name="Rounded Rectangle 76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02:25</a:t>
            </a:r>
          </a:p>
        </p:txBody>
      </p:sp>
      <p:sp>
        <p:nvSpPr>
          <p:cNvPr id="771" name="Rounded Rectangle 77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02:24</a:t>
            </a:r>
          </a:p>
        </p:txBody>
      </p:sp>
      <p:sp>
        <p:nvSpPr>
          <p:cNvPr id="772" name="Rounded Rectangle 77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02:23</a:t>
            </a:r>
          </a:p>
        </p:txBody>
      </p:sp>
      <p:sp>
        <p:nvSpPr>
          <p:cNvPr id="773" name="Rounded Rectangle 77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02:22</a:t>
            </a:r>
          </a:p>
        </p:txBody>
      </p:sp>
      <p:sp>
        <p:nvSpPr>
          <p:cNvPr id="774" name="Rounded Rectangle 77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02:21</a:t>
            </a:r>
          </a:p>
        </p:txBody>
      </p:sp>
      <p:sp>
        <p:nvSpPr>
          <p:cNvPr id="775" name="Rounded Rectangle 77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02:20</a:t>
            </a:r>
          </a:p>
        </p:txBody>
      </p:sp>
      <p:sp>
        <p:nvSpPr>
          <p:cNvPr id="776" name="Rounded Rectangle 77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02:19</a:t>
            </a:r>
          </a:p>
        </p:txBody>
      </p:sp>
      <p:sp>
        <p:nvSpPr>
          <p:cNvPr id="777" name="Rounded Rectangle 77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02:18</a:t>
            </a:r>
          </a:p>
        </p:txBody>
      </p:sp>
      <p:sp>
        <p:nvSpPr>
          <p:cNvPr id="778" name="Rounded Rectangle 77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02:17</a:t>
            </a:r>
          </a:p>
        </p:txBody>
      </p:sp>
      <p:sp>
        <p:nvSpPr>
          <p:cNvPr id="779" name="Rounded Rectangle 77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02:16</a:t>
            </a:r>
          </a:p>
        </p:txBody>
      </p:sp>
      <p:sp>
        <p:nvSpPr>
          <p:cNvPr id="780" name="Rounded Rectangle 77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02:15</a:t>
            </a:r>
          </a:p>
        </p:txBody>
      </p:sp>
      <p:sp>
        <p:nvSpPr>
          <p:cNvPr id="781" name="Rounded Rectangle 78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02:14</a:t>
            </a:r>
          </a:p>
        </p:txBody>
      </p:sp>
      <p:sp>
        <p:nvSpPr>
          <p:cNvPr id="782" name="Rounded Rectangle 78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02:13</a:t>
            </a:r>
          </a:p>
        </p:txBody>
      </p:sp>
      <p:sp>
        <p:nvSpPr>
          <p:cNvPr id="783" name="Rounded Rectangle 78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02:12</a:t>
            </a:r>
          </a:p>
        </p:txBody>
      </p:sp>
      <p:sp>
        <p:nvSpPr>
          <p:cNvPr id="784" name="Rounded Rectangle 78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02:11</a:t>
            </a:r>
          </a:p>
        </p:txBody>
      </p:sp>
      <p:sp>
        <p:nvSpPr>
          <p:cNvPr id="785" name="Rounded Rectangle 78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02:10</a:t>
            </a:r>
          </a:p>
        </p:txBody>
      </p:sp>
      <p:sp>
        <p:nvSpPr>
          <p:cNvPr id="786" name="Rounded Rectangle 78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02:09</a:t>
            </a:r>
          </a:p>
        </p:txBody>
      </p:sp>
      <p:sp>
        <p:nvSpPr>
          <p:cNvPr id="787" name="Rounded Rectangle 78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02:08</a:t>
            </a:r>
          </a:p>
        </p:txBody>
      </p:sp>
      <p:sp>
        <p:nvSpPr>
          <p:cNvPr id="788" name="Rounded Rectangle 78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02:07</a:t>
            </a:r>
          </a:p>
        </p:txBody>
      </p:sp>
      <p:sp>
        <p:nvSpPr>
          <p:cNvPr id="789" name="Rounded Rectangle 78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02:06</a:t>
            </a:r>
          </a:p>
        </p:txBody>
      </p:sp>
      <p:sp>
        <p:nvSpPr>
          <p:cNvPr id="790" name="Rounded Rectangle 78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02:05</a:t>
            </a:r>
          </a:p>
        </p:txBody>
      </p:sp>
      <p:sp>
        <p:nvSpPr>
          <p:cNvPr id="791" name="Rounded Rectangle 79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02:04</a:t>
            </a:r>
          </a:p>
        </p:txBody>
      </p:sp>
      <p:sp>
        <p:nvSpPr>
          <p:cNvPr id="792" name="Rounded Rectangle 79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02:03</a:t>
            </a:r>
          </a:p>
        </p:txBody>
      </p:sp>
      <p:sp>
        <p:nvSpPr>
          <p:cNvPr id="793" name="Rounded Rectangle 79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02:02</a:t>
            </a:r>
          </a:p>
        </p:txBody>
      </p:sp>
      <p:sp>
        <p:nvSpPr>
          <p:cNvPr id="794" name="Rounded Rectangle 79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02:01</a:t>
            </a:r>
          </a:p>
        </p:txBody>
      </p:sp>
      <p:sp>
        <p:nvSpPr>
          <p:cNvPr id="795" name="Rounded Rectangle 79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02:00</a:t>
            </a:r>
          </a:p>
        </p:txBody>
      </p:sp>
      <p:sp>
        <p:nvSpPr>
          <p:cNvPr id="796" name="Rounded Rectangle 79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01:59</a:t>
            </a:r>
          </a:p>
        </p:txBody>
      </p:sp>
      <p:sp>
        <p:nvSpPr>
          <p:cNvPr id="797" name="Rounded Rectangle 79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01:58</a:t>
            </a:r>
          </a:p>
        </p:txBody>
      </p:sp>
      <p:sp>
        <p:nvSpPr>
          <p:cNvPr id="798" name="Rounded Rectangle 79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01:57</a:t>
            </a:r>
          </a:p>
        </p:txBody>
      </p:sp>
      <p:sp>
        <p:nvSpPr>
          <p:cNvPr id="799" name="Rounded Rectangle 79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01:56</a:t>
            </a:r>
          </a:p>
        </p:txBody>
      </p:sp>
      <p:sp>
        <p:nvSpPr>
          <p:cNvPr id="800" name="Rounded Rectangle 79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01:55</a:t>
            </a:r>
          </a:p>
        </p:txBody>
      </p:sp>
      <p:sp>
        <p:nvSpPr>
          <p:cNvPr id="801" name="Rounded Rectangle 80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01:54</a:t>
            </a:r>
          </a:p>
        </p:txBody>
      </p:sp>
      <p:sp>
        <p:nvSpPr>
          <p:cNvPr id="802" name="Rounded Rectangle 80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01:53</a:t>
            </a:r>
          </a:p>
        </p:txBody>
      </p:sp>
      <p:sp>
        <p:nvSpPr>
          <p:cNvPr id="803" name="Rounded Rectangle 80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01:52</a:t>
            </a:r>
          </a:p>
        </p:txBody>
      </p:sp>
      <p:sp>
        <p:nvSpPr>
          <p:cNvPr id="804" name="Rounded Rectangle 80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01:51</a:t>
            </a:r>
          </a:p>
        </p:txBody>
      </p:sp>
      <p:sp>
        <p:nvSpPr>
          <p:cNvPr id="805" name="Rounded Rectangle 80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01:50</a:t>
            </a:r>
          </a:p>
        </p:txBody>
      </p:sp>
      <p:sp>
        <p:nvSpPr>
          <p:cNvPr id="806" name="Rounded Rectangle 80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01:49</a:t>
            </a:r>
          </a:p>
        </p:txBody>
      </p:sp>
      <p:sp>
        <p:nvSpPr>
          <p:cNvPr id="807" name="Rounded Rectangle 80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01:48</a:t>
            </a:r>
          </a:p>
        </p:txBody>
      </p:sp>
      <p:sp>
        <p:nvSpPr>
          <p:cNvPr id="808" name="Rounded Rectangle 80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01:47</a:t>
            </a:r>
          </a:p>
        </p:txBody>
      </p:sp>
      <p:sp>
        <p:nvSpPr>
          <p:cNvPr id="809" name="Rounded Rectangle 80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01:46</a:t>
            </a:r>
          </a:p>
        </p:txBody>
      </p:sp>
      <p:sp>
        <p:nvSpPr>
          <p:cNvPr id="810" name="Rounded Rectangle 80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01:45</a:t>
            </a:r>
          </a:p>
        </p:txBody>
      </p:sp>
      <p:sp>
        <p:nvSpPr>
          <p:cNvPr id="811" name="Rounded Rectangle 81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01:44</a:t>
            </a:r>
          </a:p>
        </p:txBody>
      </p:sp>
      <p:sp>
        <p:nvSpPr>
          <p:cNvPr id="812" name="Rounded Rectangle 81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01:43</a:t>
            </a:r>
          </a:p>
        </p:txBody>
      </p:sp>
      <p:sp>
        <p:nvSpPr>
          <p:cNvPr id="813" name="Rounded Rectangle 81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01:42</a:t>
            </a:r>
          </a:p>
        </p:txBody>
      </p:sp>
      <p:sp>
        <p:nvSpPr>
          <p:cNvPr id="814" name="Rounded Rectangle 81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01:41</a:t>
            </a:r>
          </a:p>
        </p:txBody>
      </p:sp>
      <p:sp>
        <p:nvSpPr>
          <p:cNvPr id="815" name="Rounded Rectangle 81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01:40</a:t>
            </a:r>
          </a:p>
        </p:txBody>
      </p:sp>
      <p:sp>
        <p:nvSpPr>
          <p:cNvPr id="816" name="Rounded Rectangle 81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01:39</a:t>
            </a:r>
          </a:p>
        </p:txBody>
      </p:sp>
      <p:sp>
        <p:nvSpPr>
          <p:cNvPr id="817" name="Rounded Rectangle 81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01:38</a:t>
            </a:r>
          </a:p>
        </p:txBody>
      </p:sp>
      <p:sp>
        <p:nvSpPr>
          <p:cNvPr id="818" name="Rounded Rectangle 81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01:37</a:t>
            </a:r>
          </a:p>
        </p:txBody>
      </p:sp>
      <p:sp>
        <p:nvSpPr>
          <p:cNvPr id="819" name="Rounded Rectangle 81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01:36</a:t>
            </a:r>
          </a:p>
        </p:txBody>
      </p:sp>
      <p:sp>
        <p:nvSpPr>
          <p:cNvPr id="820" name="Rounded Rectangle 81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01:35</a:t>
            </a:r>
          </a:p>
        </p:txBody>
      </p:sp>
      <p:sp>
        <p:nvSpPr>
          <p:cNvPr id="821" name="Rounded Rectangle 82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01:34</a:t>
            </a:r>
          </a:p>
        </p:txBody>
      </p:sp>
      <p:sp>
        <p:nvSpPr>
          <p:cNvPr id="822" name="Rounded Rectangle 82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01:33</a:t>
            </a:r>
          </a:p>
        </p:txBody>
      </p:sp>
      <p:sp>
        <p:nvSpPr>
          <p:cNvPr id="823" name="Rounded Rectangle 82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01:32</a:t>
            </a:r>
          </a:p>
        </p:txBody>
      </p:sp>
      <p:sp>
        <p:nvSpPr>
          <p:cNvPr id="824" name="Rounded Rectangle 82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01:31</a:t>
            </a:r>
          </a:p>
        </p:txBody>
      </p:sp>
      <p:sp>
        <p:nvSpPr>
          <p:cNvPr id="825" name="Rounded Rectangle 82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01:30</a:t>
            </a:r>
          </a:p>
        </p:txBody>
      </p:sp>
      <p:sp>
        <p:nvSpPr>
          <p:cNvPr id="826" name="Rounded Rectangle 82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01:29</a:t>
            </a:r>
          </a:p>
        </p:txBody>
      </p:sp>
      <p:sp>
        <p:nvSpPr>
          <p:cNvPr id="827" name="Rounded Rectangle 82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01:28</a:t>
            </a:r>
          </a:p>
        </p:txBody>
      </p:sp>
      <p:sp>
        <p:nvSpPr>
          <p:cNvPr id="828" name="Rounded Rectangle 82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01:27</a:t>
            </a:r>
          </a:p>
        </p:txBody>
      </p:sp>
      <p:sp>
        <p:nvSpPr>
          <p:cNvPr id="829" name="Rounded Rectangle 82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01:26</a:t>
            </a:r>
          </a:p>
        </p:txBody>
      </p:sp>
      <p:sp>
        <p:nvSpPr>
          <p:cNvPr id="830" name="Rounded Rectangle 82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01:25</a:t>
            </a:r>
          </a:p>
        </p:txBody>
      </p:sp>
      <p:sp>
        <p:nvSpPr>
          <p:cNvPr id="831" name="Rounded Rectangle 83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01:24</a:t>
            </a:r>
          </a:p>
        </p:txBody>
      </p:sp>
      <p:sp>
        <p:nvSpPr>
          <p:cNvPr id="832" name="Rounded Rectangle 83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01:23</a:t>
            </a:r>
          </a:p>
        </p:txBody>
      </p:sp>
      <p:sp>
        <p:nvSpPr>
          <p:cNvPr id="833" name="Rounded Rectangle 83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01:22</a:t>
            </a:r>
          </a:p>
        </p:txBody>
      </p:sp>
      <p:sp>
        <p:nvSpPr>
          <p:cNvPr id="834" name="Rounded Rectangle 83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01:21</a:t>
            </a:r>
          </a:p>
        </p:txBody>
      </p:sp>
      <p:sp>
        <p:nvSpPr>
          <p:cNvPr id="835" name="Rounded Rectangle 83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01:20</a:t>
            </a:r>
          </a:p>
        </p:txBody>
      </p:sp>
      <p:sp>
        <p:nvSpPr>
          <p:cNvPr id="836" name="Rounded Rectangle 83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01:19</a:t>
            </a:r>
          </a:p>
        </p:txBody>
      </p:sp>
      <p:sp>
        <p:nvSpPr>
          <p:cNvPr id="837" name="Rounded Rectangle 83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01:18</a:t>
            </a:r>
          </a:p>
        </p:txBody>
      </p:sp>
      <p:sp>
        <p:nvSpPr>
          <p:cNvPr id="838" name="Rounded Rectangle 83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01:17</a:t>
            </a:r>
          </a:p>
        </p:txBody>
      </p:sp>
      <p:sp>
        <p:nvSpPr>
          <p:cNvPr id="839" name="Rounded Rectangle 83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01:16</a:t>
            </a:r>
          </a:p>
        </p:txBody>
      </p:sp>
      <p:sp>
        <p:nvSpPr>
          <p:cNvPr id="840" name="Rounded Rectangle 83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01:15</a:t>
            </a:r>
          </a:p>
        </p:txBody>
      </p:sp>
      <p:sp>
        <p:nvSpPr>
          <p:cNvPr id="841" name="Rounded Rectangle 84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01:14</a:t>
            </a:r>
          </a:p>
        </p:txBody>
      </p:sp>
      <p:sp>
        <p:nvSpPr>
          <p:cNvPr id="842" name="Rounded Rectangle 84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01:13</a:t>
            </a:r>
          </a:p>
        </p:txBody>
      </p:sp>
      <p:sp>
        <p:nvSpPr>
          <p:cNvPr id="843" name="Rounded Rectangle 84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01:12</a:t>
            </a:r>
          </a:p>
        </p:txBody>
      </p:sp>
      <p:sp>
        <p:nvSpPr>
          <p:cNvPr id="844" name="Rounded Rectangle 84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01:11</a:t>
            </a:r>
          </a:p>
        </p:txBody>
      </p:sp>
      <p:sp>
        <p:nvSpPr>
          <p:cNvPr id="845" name="Rounded Rectangle 84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01:10</a:t>
            </a:r>
          </a:p>
        </p:txBody>
      </p:sp>
      <p:sp>
        <p:nvSpPr>
          <p:cNvPr id="846" name="Rounded Rectangle 84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01:09</a:t>
            </a:r>
          </a:p>
        </p:txBody>
      </p:sp>
      <p:sp>
        <p:nvSpPr>
          <p:cNvPr id="847" name="Rounded Rectangle 84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01:08</a:t>
            </a:r>
          </a:p>
        </p:txBody>
      </p:sp>
      <p:sp>
        <p:nvSpPr>
          <p:cNvPr id="848" name="Rounded Rectangle 84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01:07</a:t>
            </a:r>
          </a:p>
        </p:txBody>
      </p:sp>
      <p:sp>
        <p:nvSpPr>
          <p:cNvPr id="849" name="Rounded Rectangle 84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01:06</a:t>
            </a:r>
          </a:p>
        </p:txBody>
      </p:sp>
      <p:sp>
        <p:nvSpPr>
          <p:cNvPr id="850" name="Rounded Rectangle 84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01:05</a:t>
            </a:r>
          </a:p>
        </p:txBody>
      </p:sp>
      <p:sp>
        <p:nvSpPr>
          <p:cNvPr id="851" name="Rounded Rectangle 85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01:04</a:t>
            </a:r>
          </a:p>
        </p:txBody>
      </p:sp>
      <p:sp>
        <p:nvSpPr>
          <p:cNvPr id="852" name="Rounded Rectangle 85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01:03</a:t>
            </a:r>
          </a:p>
        </p:txBody>
      </p:sp>
      <p:sp>
        <p:nvSpPr>
          <p:cNvPr id="853" name="Rounded Rectangle 85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01:02</a:t>
            </a:r>
          </a:p>
        </p:txBody>
      </p:sp>
      <p:sp>
        <p:nvSpPr>
          <p:cNvPr id="854" name="Rounded Rectangle 85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01:01</a:t>
            </a:r>
          </a:p>
        </p:txBody>
      </p:sp>
      <p:sp>
        <p:nvSpPr>
          <p:cNvPr id="855" name="Rounded Rectangle 85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01:00</a:t>
            </a:r>
          </a:p>
        </p:txBody>
      </p:sp>
      <p:sp>
        <p:nvSpPr>
          <p:cNvPr id="856" name="Rounded Rectangle 85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00:59</a:t>
            </a:r>
          </a:p>
        </p:txBody>
      </p:sp>
      <p:sp>
        <p:nvSpPr>
          <p:cNvPr id="857" name="Rounded Rectangle 85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00:58</a:t>
            </a:r>
          </a:p>
        </p:txBody>
      </p:sp>
      <p:sp>
        <p:nvSpPr>
          <p:cNvPr id="858" name="Rounded Rectangle 85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00:57</a:t>
            </a:r>
          </a:p>
        </p:txBody>
      </p:sp>
      <p:sp>
        <p:nvSpPr>
          <p:cNvPr id="859" name="Rounded Rectangle 85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00:56</a:t>
            </a:r>
          </a:p>
        </p:txBody>
      </p:sp>
      <p:sp>
        <p:nvSpPr>
          <p:cNvPr id="860" name="Rounded Rectangle 85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00:55</a:t>
            </a:r>
          </a:p>
        </p:txBody>
      </p:sp>
      <p:sp>
        <p:nvSpPr>
          <p:cNvPr id="861" name="Rounded Rectangle 86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00:54</a:t>
            </a:r>
          </a:p>
        </p:txBody>
      </p:sp>
      <p:sp>
        <p:nvSpPr>
          <p:cNvPr id="862" name="Rounded Rectangle 86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00:53</a:t>
            </a:r>
          </a:p>
        </p:txBody>
      </p:sp>
      <p:sp>
        <p:nvSpPr>
          <p:cNvPr id="863" name="Rounded Rectangle 86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00:52</a:t>
            </a:r>
          </a:p>
        </p:txBody>
      </p:sp>
      <p:sp>
        <p:nvSpPr>
          <p:cNvPr id="864" name="Rounded Rectangle 86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00:51</a:t>
            </a:r>
          </a:p>
        </p:txBody>
      </p:sp>
      <p:sp>
        <p:nvSpPr>
          <p:cNvPr id="865" name="Rounded Rectangle 86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00:50</a:t>
            </a:r>
          </a:p>
        </p:txBody>
      </p:sp>
      <p:sp>
        <p:nvSpPr>
          <p:cNvPr id="866" name="Rounded Rectangle 86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00:49</a:t>
            </a:r>
          </a:p>
        </p:txBody>
      </p:sp>
      <p:sp>
        <p:nvSpPr>
          <p:cNvPr id="867" name="Rounded Rectangle 86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00:48</a:t>
            </a:r>
          </a:p>
        </p:txBody>
      </p:sp>
      <p:sp>
        <p:nvSpPr>
          <p:cNvPr id="868" name="Rounded Rectangle 86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00:47</a:t>
            </a:r>
          </a:p>
        </p:txBody>
      </p:sp>
      <p:sp>
        <p:nvSpPr>
          <p:cNvPr id="869" name="Rounded Rectangle 86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00:46</a:t>
            </a:r>
          </a:p>
        </p:txBody>
      </p:sp>
      <p:sp>
        <p:nvSpPr>
          <p:cNvPr id="870" name="Rounded Rectangle 86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00:45</a:t>
            </a:r>
          </a:p>
        </p:txBody>
      </p:sp>
      <p:sp>
        <p:nvSpPr>
          <p:cNvPr id="871" name="Rounded Rectangle 87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00:44</a:t>
            </a:r>
          </a:p>
        </p:txBody>
      </p:sp>
      <p:sp>
        <p:nvSpPr>
          <p:cNvPr id="872" name="Rounded Rectangle 87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00:43</a:t>
            </a:r>
          </a:p>
        </p:txBody>
      </p:sp>
      <p:sp>
        <p:nvSpPr>
          <p:cNvPr id="873" name="Rounded Rectangle 87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00:42</a:t>
            </a:r>
          </a:p>
        </p:txBody>
      </p:sp>
      <p:sp>
        <p:nvSpPr>
          <p:cNvPr id="874" name="Rounded Rectangle 87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00:41</a:t>
            </a:r>
          </a:p>
        </p:txBody>
      </p:sp>
      <p:sp>
        <p:nvSpPr>
          <p:cNvPr id="875" name="Rounded Rectangle 87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00:40</a:t>
            </a:r>
          </a:p>
        </p:txBody>
      </p:sp>
      <p:sp>
        <p:nvSpPr>
          <p:cNvPr id="876" name="Rounded Rectangle 87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00:39</a:t>
            </a:r>
          </a:p>
        </p:txBody>
      </p:sp>
      <p:sp>
        <p:nvSpPr>
          <p:cNvPr id="877" name="Rounded Rectangle 87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00:38</a:t>
            </a:r>
          </a:p>
        </p:txBody>
      </p:sp>
      <p:sp>
        <p:nvSpPr>
          <p:cNvPr id="878" name="Rounded Rectangle 87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00:37</a:t>
            </a:r>
          </a:p>
        </p:txBody>
      </p:sp>
      <p:sp>
        <p:nvSpPr>
          <p:cNvPr id="879" name="Rounded Rectangle 87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00:36</a:t>
            </a:r>
          </a:p>
        </p:txBody>
      </p:sp>
      <p:sp>
        <p:nvSpPr>
          <p:cNvPr id="880" name="Rounded Rectangle 87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00:35</a:t>
            </a:r>
          </a:p>
        </p:txBody>
      </p:sp>
      <p:sp>
        <p:nvSpPr>
          <p:cNvPr id="881" name="Rounded Rectangle 88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00:34</a:t>
            </a:r>
          </a:p>
        </p:txBody>
      </p:sp>
      <p:sp>
        <p:nvSpPr>
          <p:cNvPr id="882" name="Rounded Rectangle 88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00:33</a:t>
            </a:r>
          </a:p>
        </p:txBody>
      </p:sp>
      <p:sp>
        <p:nvSpPr>
          <p:cNvPr id="883" name="Rounded Rectangle 88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00:32</a:t>
            </a:r>
          </a:p>
        </p:txBody>
      </p:sp>
      <p:sp>
        <p:nvSpPr>
          <p:cNvPr id="884" name="Rounded Rectangle 88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00:31</a:t>
            </a:r>
          </a:p>
        </p:txBody>
      </p:sp>
      <p:sp>
        <p:nvSpPr>
          <p:cNvPr id="885" name="Rounded Rectangle 88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00:30</a:t>
            </a:r>
          </a:p>
        </p:txBody>
      </p:sp>
      <p:sp>
        <p:nvSpPr>
          <p:cNvPr id="886" name="Rounded Rectangle 88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00:29</a:t>
            </a:r>
          </a:p>
        </p:txBody>
      </p:sp>
      <p:sp>
        <p:nvSpPr>
          <p:cNvPr id="887" name="Rounded Rectangle 88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00:28</a:t>
            </a:r>
          </a:p>
        </p:txBody>
      </p:sp>
      <p:sp>
        <p:nvSpPr>
          <p:cNvPr id="888" name="Rounded Rectangle 88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00:27</a:t>
            </a:r>
          </a:p>
        </p:txBody>
      </p:sp>
      <p:sp>
        <p:nvSpPr>
          <p:cNvPr id="889" name="Rounded Rectangle 88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00:26</a:t>
            </a:r>
          </a:p>
        </p:txBody>
      </p:sp>
      <p:sp>
        <p:nvSpPr>
          <p:cNvPr id="890" name="Rounded Rectangle 88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00:25</a:t>
            </a:r>
          </a:p>
        </p:txBody>
      </p:sp>
      <p:sp>
        <p:nvSpPr>
          <p:cNvPr id="891" name="Rounded Rectangle 89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00:24</a:t>
            </a:r>
          </a:p>
        </p:txBody>
      </p:sp>
      <p:sp>
        <p:nvSpPr>
          <p:cNvPr id="892" name="Rounded Rectangle 89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00:23</a:t>
            </a:r>
          </a:p>
        </p:txBody>
      </p:sp>
      <p:sp>
        <p:nvSpPr>
          <p:cNvPr id="893" name="Rounded Rectangle 89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00:22</a:t>
            </a:r>
          </a:p>
        </p:txBody>
      </p:sp>
      <p:sp>
        <p:nvSpPr>
          <p:cNvPr id="894" name="Rounded Rectangle 89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00:21</a:t>
            </a:r>
          </a:p>
        </p:txBody>
      </p:sp>
      <p:sp>
        <p:nvSpPr>
          <p:cNvPr id="895" name="Rounded Rectangle 89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00:20</a:t>
            </a:r>
          </a:p>
        </p:txBody>
      </p:sp>
      <p:sp>
        <p:nvSpPr>
          <p:cNvPr id="896" name="Rounded Rectangle 89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00:19</a:t>
            </a:r>
          </a:p>
        </p:txBody>
      </p:sp>
      <p:sp>
        <p:nvSpPr>
          <p:cNvPr id="897" name="Rounded Rectangle 89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00:18</a:t>
            </a:r>
          </a:p>
        </p:txBody>
      </p:sp>
      <p:sp>
        <p:nvSpPr>
          <p:cNvPr id="898" name="Rounded Rectangle 89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00:17</a:t>
            </a:r>
          </a:p>
        </p:txBody>
      </p:sp>
      <p:sp>
        <p:nvSpPr>
          <p:cNvPr id="899" name="Rounded Rectangle 89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00:16</a:t>
            </a:r>
          </a:p>
        </p:txBody>
      </p:sp>
      <p:sp>
        <p:nvSpPr>
          <p:cNvPr id="900" name="Rounded Rectangle 89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00:15</a:t>
            </a:r>
          </a:p>
        </p:txBody>
      </p:sp>
      <p:sp>
        <p:nvSpPr>
          <p:cNvPr id="901" name="Rounded Rectangle 90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00:14</a:t>
            </a:r>
          </a:p>
        </p:txBody>
      </p:sp>
      <p:sp>
        <p:nvSpPr>
          <p:cNvPr id="902" name="Rounded Rectangle 90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00:13</a:t>
            </a:r>
          </a:p>
        </p:txBody>
      </p:sp>
      <p:sp>
        <p:nvSpPr>
          <p:cNvPr id="903" name="Rounded Rectangle 90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00:12</a:t>
            </a:r>
          </a:p>
        </p:txBody>
      </p:sp>
      <p:sp>
        <p:nvSpPr>
          <p:cNvPr id="904" name="Rounded Rectangle 90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00:11</a:t>
            </a:r>
          </a:p>
        </p:txBody>
      </p:sp>
      <p:sp>
        <p:nvSpPr>
          <p:cNvPr id="905" name="Rounded Rectangle 90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00:10</a:t>
            </a:r>
          </a:p>
        </p:txBody>
      </p:sp>
      <p:sp>
        <p:nvSpPr>
          <p:cNvPr id="906" name="Rounded Rectangle 905"/>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00:09</a:t>
            </a:r>
          </a:p>
        </p:txBody>
      </p:sp>
      <p:sp>
        <p:nvSpPr>
          <p:cNvPr id="907" name="Rounded Rectangle 906"/>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00:08</a:t>
            </a:r>
          </a:p>
        </p:txBody>
      </p:sp>
      <p:sp>
        <p:nvSpPr>
          <p:cNvPr id="908" name="Rounded Rectangle 907"/>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00:07</a:t>
            </a:r>
          </a:p>
        </p:txBody>
      </p:sp>
      <p:sp>
        <p:nvSpPr>
          <p:cNvPr id="909" name="Rounded Rectangle 908"/>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00:06</a:t>
            </a:r>
          </a:p>
        </p:txBody>
      </p:sp>
      <p:sp>
        <p:nvSpPr>
          <p:cNvPr id="910" name="Rounded Rectangle 909"/>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00:05</a:t>
            </a:r>
          </a:p>
        </p:txBody>
      </p:sp>
      <p:sp>
        <p:nvSpPr>
          <p:cNvPr id="911" name="Rounded Rectangle 910"/>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00:04</a:t>
            </a:r>
          </a:p>
        </p:txBody>
      </p:sp>
      <p:sp>
        <p:nvSpPr>
          <p:cNvPr id="912" name="Rounded Rectangle 911"/>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00:03</a:t>
            </a:r>
          </a:p>
        </p:txBody>
      </p:sp>
      <p:sp>
        <p:nvSpPr>
          <p:cNvPr id="913" name="Rounded Rectangle 912"/>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00:02</a:t>
            </a:r>
          </a:p>
        </p:txBody>
      </p:sp>
      <p:sp>
        <p:nvSpPr>
          <p:cNvPr id="914" name="Rounded Rectangle 913"/>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00:01</a:t>
            </a:r>
          </a:p>
        </p:txBody>
      </p:sp>
      <p:sp>
        <p:nvSpPr>
          <p:cNvPr id="915" name="Rounded Rectangle 914"/>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dirty="0"/>
              <a:t>00:00</a:t>
            </a:r>
          </a:p>
        </p:txBody>
      </p:sp>
      <p:sp>
        <p:nvSpPr>
          <p:cNvPr id="916" name="Oval 915"/>
          <p:cNvSpPr/>
          <p:nvPr/>
        </p:nvSpPr>
        <p:spPr>
          <a:xfrm>
            <a:off x="10874375" y="617538"/>
            <a:ext cx="838200" cy="457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400" dirty="0"/>
              <a:t>TG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arn(inVertical)">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arn(inVertical)">
                                      <p:cBhvr>
                                        <p:cTn id="12" dur="500"/>
                                        <p:tgtEl>
                                          <p:spTgt spid="17413"/>
                                        </p:tgtEl>
                                      </p:cBhvr>
                                    </p:animEffect>
                                  </p:childTnLst>
                                </p:cTn>
                              </p:par>
                              <p:par>
                                <p:cTn id="13" presetID="16" presetClass="entr" presetSubtype="21" fill="hold" nodeType="withEffect">
                                  <p:stCondLst>
                                    <p:cond delay="0"/>
                                  </p:stCondLst>
                                  <p:childTnLst>
                                    <p:set>
                                      <p:cBhvr>
                                        <p:cTn id="14" dur="1" fill="hold">
                                          <p:stCondLst>
                                            <p:cond delay="0"/>
                                          </p:stCondLst>
                                        </p:cTn>
                                        <p:tgtEl>
                                          <p:spTgt spid="17414"/>
                                        </p:tgtEl>
                                        <p:attrNameLst>
                                          <p:attrName>style.visibility</p:attrName>
                                        </p:attrNameLst>
                                      </p:cBhvr>
                                      <p:to>
                                        <p:strVal val="visible"/>
                                      </p:to>
                                    </p:set>
                                    <p:animEffect transition="in" filter="barn(inVertical)">
                                      <p:cBhvr>
                                        <p:cTn id="15" dur="500"/>
                                        <p:tgtEl>
                                          <p:spTgt spid="174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415"/>
                                        </p:tgtEl>
                                        <p:attrNameLst>
                                          <p:attrName>style.visibility</p:attrName>
                                        </p:attrNameLst>
                                      </p:cBhvr>
                                      <p:to>
                                        <p:strVal val="visible"/>
                                      </p:to>
                                    </p:set>
                                    <p:animEffect transition="in" filter="barn(inVertical)">
                                      <p:cBhvr>
                                        <p:cTn id="20" dur="500"/>
                                        <p:tgtEl>
                                          <p:spTgt spid="174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416"/>
                                        </p:tgtEl>
                                        <p:attrNameLst>
                                          <p:attrName>style.visibility</p:attrName>
                                        </p:attrNameLst>
                                      </p:cBhvr>
                                      <p:to>
                                        <p:strVal val="visible"/>
                                      </p:to>
                                    </p:set>
                                    <p:animEffect transition="in" filter="barn(inVertical)">
                                      <p:cBhvr>
                                        <p:cTn id="25"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91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916"/>
                                        </p:tgtEl>
                                      </p:cBhvr>
                                    </p:animEffect>
                                    <p:set>
                                      <p:cBhvr>
                                        <p:cTn id="31" dur="1" fill="hold">
                                          <p:stCondLst>
                                            <p:cond delay="499"/>
                                          </p:stCondLst>
                                        </p:cTn>
                                        <p:tgtEl>
                                          <p:spTgt spid="916"/>
                                        </p:tgtEl>
                                        <p:attrNameLst>
                                          <p:attrName>style.visibility</p:attrName>
                                        </p:attrNameLst>
                                      </p:cBhvr>
                                      <p:to>
                                        <p:strVal val="hidden"/>
                                      </p:to>
                                    </p:set>
                                  </p:childTnLst>
                                </p:cTn>
                              </p:par>
                            </p:childTnLst>
                          </p:cTn>
                        </p:par>
                        <p:par>
                          <p:cTn id="32" fill="hold" nodeType="afterGroup">
                            <p:stCondLst>
                              <p:cond delay="500"/>
                            </p:stCondLst>
                            <p:childTnLst>
                              <p:par>
                                <p:cTn id="33" presetID="11" presetClass="entr" presetSubtype="0" fill="hold" nodeType="afterEffect">
                                  <p:stCondLst>
                                    <p:cond delay="0"/>
                                  </p:stCondLst>
                                  <p:childTnLst>
                                    <p:set>
                                      <p:cBhvr>
                                        <p:cTn id="34" dur="1000">
                                          <p:stCondLst>
                                            <p:cond delay="0"/>
                                          </p:stCondLst>
                                        </p:cTn>
                                        <p:tgtEl>
                                          <p:spTgt spid="615"/>
                                        </p:tgtEl>
                                        <p:attrNameLst>
                                          <p:attrName>style.visibility</p:attrName>
                                        </p:attrNameLst>
                                      </p:cBhvr>
                                      <p:to>
                                        <p:strVal val="visible"/>
                                      </p:to>
                                    </p:set>
                                  </p:childTnLst>
                                </p:cTn>
                              </p:par>
                            </p:childTnLst>
                          </p:cTn>
                        </p:par>
                        <p:par>
                          <p:cTn id="35" fill="hold" nodeType="afterGroup">
                            <p:stCondLst>
                              <p:cond delay="1500"/>
                            </p:stCondLst>
                            <p:childTnLst>
                              <p:par>
                                <p:cTn id="36" presetID="11" presetClass="entr" presetSubtype="0" fill="hold" nodeType="afterEffect">
                                  <p:stCondLst>
                                    <p:cond delay="0"/>
                                  </p:stCondLst>
                                  <p:childTnLst>
                                    <p:set>
                                      <p:cBhvr>
                                        <p:cTn id="37" dur="1000">
                                          <p:stCondLst>
                                            <p:cond delay="0"/>
                                          </p:stCondLst>
                                        </p:cTn>
                                        <p:tgtEl>
                                          <p:spTgt spid="616"/>
                                        </p:tgtEl>
                                        <p:attrNameLst>
                                          <p:attrName>style.visibility</p:attrName>
                                        </p:attrNameLst>
                                      </p:cBhvr>
                                      <p:to>
                                        <p:strVal val="visible"/>
                                      </p:to>
                                    </p:set>
                                  </p:childTnLst>
                                </p:cTn>
                              </p:par>
                            </p:childTnLst>
                          </p:cTn>
                        </p:par>
                        <p:par>
                          <p:cTn id="38" fill="hold" nodeType="afterGroup">
                            <p:stCondLst>
                              <p:cond delay="2500"/>
                            </p:stCondLst>
                            <p:childTnLst>
                              <p:par>
                                <p:cTn id="39" presetID="11" presetClass="entr" presetSubtype="0" fill="hold" nodeType="afterEffect">
                                  <p:stCondLst>
                                    <p:cond delay="0"/>
                                  </p:stCondLst>
                                  <p:childTnLst>
                                    <p:set>
                                      <p:cBhvr>
                                        <p:cTn id="40" dur="1000">
                                          <p:stCondLst>
                                            <p:cond delay="0"/>
                                          </p:stCondLst>
                                        </p:cTn>
                                        <p:tgtEl>
                                          <p:spTgt spid="617"/>
                                        </p:tgtEl>
                                        <p:attrNameLst>
                                          <p:attrName>style.visibility</p:attrName>
                                        </p:attrNameLst>
                                      </p:cBhvr>
                                      <p:to>
                                        <p:strVal val="visible"/>
                                      </p:to>
                                    </p:set>
                                  </p:childTnLst>
                                </p:cTn>
                              </p:par>
                            </p:childTnLst>
                          </p:cTn>
                        </p:par>
                        <p:par>
                          <p:cTn id="41" fill="hold" nodeType="afterGroup">
                            <p:stCondLst>
                              <p:cond delay="3500"/>
                            </p:stCondLst>
                            <p:childTnLst>
                              <p:par>
                                <p:cTn id="42" presetID="11" presetClass="entr" presetSubtype="0" fill="hold" nodeType="afterEffect">
                                  <p:stCondLst>
                                    <p:cond delay="0"/>
                                  </p:stCondLst>
                                  <p:childTnLst>
                                    <p:set>
                                      <p:cBhvr>
                                        <p:cTn id="43" dur="1000">
                                          <p:stCondLst>
                                            <p:cond delay="0"/>
                                          </p:stCondLst>
                                        </p:cTn>
                                        <p:tgtEl>
                                          <p:spTgt spid="618"/>
                                        </p:tgtEl>
                                        <p:attrNameLst>
                                          <p:attrName>style.visibility</p:attrName>
                                        </p:attrNameLst>
                                      </p:cBhvr>
                                      <p:to>
                                        <p:strVal val="visible"/>
                                      </p:to>
                                    </p:set>
                                  </p:childTnLst>
                                </p:cTn>
                              </p:par>
                            </p:childTnLst>
                          </p:cTn>
                        </p:par>
                        <p:par>
                          <p:cTn id="44" fill="hold" nodeType="afterGroup">
                            <p:stCondLst>
                              <p:cond delay="4500"/>
                            </p:stCondLst>
                            <p:childTnLst>
                              <p:par>
                                <p:cTn id="45" presetID="11" presetClass="entr" presetSubtype="0" fill="hold" nodeType="afterEffect">
                                  <p:stCondLst>
                                    <p:cond delay="0"/>
                                  </p:stCondLst>
                                  <p:childTnLst>
                                    <p:set>
                                      <p:cBhvr>
                                        <p:cTn id="46" dur="1000">
                                          <p:stCondLst>
                                            <p:cond delay="0"/>
                                          </p:stCondLst>
                                        </p:cTn>
                                        <p:tgtEl>
                                          <p:spTgt spid="619"/>
                                        </p:tgtEl>
                                        <p:attrNameLst>
                                          <p:attrName>style.visibility</p:attrName>
                                        </p:attrNameLst>
                                      </p:cBhvr>
                                      <p:to>
                                        <p:strVal val="visible"/>
                                      </p:to>
                                    </p:set>
                                  </p:childTnLst>
                                </p:cTn>
                              </p:par>
                            </p:childTnLst>
                          </p:cTn>
                        </p:par>
                        <p:par>
                          <p:cTn id="47" fill="hold" nodeType="afterGroup">
                            <p:stCondLst>
                              <p:cond delay="5500"/>
                            </p:stCondLst>
                            <p:childTnLst>
                              <p:par>
                                <p:cTn id="48" presetID="11" presetClass="entr" presetSubtype="0" fill="hold" nodeType="afterEffect">
                                  <p:stCondLst>
                                    <p:cond delay="0"/>
                                  </p:stCondLst>
                                  <p:childTnLst>
                                    <p:set>
                                      <p:cBhvr>
                                        <p:cTn id="49" dur="1000">
                                          <p:stCondLst>
                                            <p:cond delay="0"/>
                                          </p:stCondLst>
                                        </p:cTn>
                                        <p:tgtEl>
                                          <p:spTgt spid="620"/>
                                        </p:tgtEl>
                                        <p:attrNameLst>
                                          <p:attrName>style.visibility</p:attrName>
                                        </p:attrNameLst>
                                      </p:cBhvr>
                                      <p:to>
                                        <p:strVal val="visible"/>
                                      </p:to>
                                    </p:set>
                                  </p:childTnLst>
                                </p:cTn>
                              </p:par>
                            </p:childTnLst>
                          </p:cTn>
                        </p:par>
                        <p:par>
                          <p:cTn id="50" fill="hold" nodeType="afterGroup">
                            <p:stCondLst>
                              <p:cond delay="6500"/>
                            </p:stCondLst>
                            <p:childTnLst>
                              <p:par>
                                <p:cTn id="51" presetID="11" presetClass="entr" presetSubtype="0" fill="hold" nodeType="afterEffect">
                                  <p:stCondLst>
                                    <p:cond delay="0"/>
                                  </p:stCondLst>
                                  <p:childTnLst>
                                    <p:set>
                                      <p:cBhvr>
                                        <p:cTn id="52" dur="1000">
                                          <p:stCondLst>
                                            <p:cond delay="0"/>
                                          </p:stCondLst>
                                        </p:cTn>
                                        <p:tgtEl>
                                          <p:spTgt spid="621"/>
                                        </p:tgtEl>
                                        <p:attrNameLst>
                                          <p:attrName>style.visibility</p:attrName>
                                        </p:attrNameLst>
                                      </p:cBhvr>
                                      <p:to>
                                        <p:strVal val="visible"/>
                                      </p:to>
                                    </p:set>
                                  </p:childTnLst>
                                </p:cTn>
                              </p:par>
                            </p:childTnLst>
                          </p:cTn>
                        </p:par>
                        <p:par>
                          <p:cTn id="53" fill="hold" nodeType="afterGroup">
                            <p:stCondLst>
                              <p:cond delay="7500"/>
                            </p:stCondLst>
                            <p:childTnLst>
                              <p:par>
                                <p:cTn id="54" presetID="11" presetClass="entr" presetSubtype="0" fill="hold" nodeType="afterEffect">
                                  <p:stCondLst>
                                    <p:cond delay="0"/>
                                  </p:stCondLst>
                                  <p:childTnLst>
                                    <p:set>
                                      <p:cBhvr>
                                        <p:cTn id="55" dur="1000">
                                          <p:stCondLst>
                                            <p:cond delay="0"/>
                                          </p:stCondLst>
                                        </p:cTn>
                                        <p:tgtEl>
                                          <p:spTgt spid="622"/>
                                        </p:tgtEl>
                                        <p:attrNameLst>
                                          <p:attrName>style.visibility</p:attrName>
                                        </p:attrNameLst>
                                      </p:cBhvr>
                                      <p:to>
                                        <p:strVal val="visible"/>
                                      </p:to>
                                    </p:set>
                                  </p:childTnLst>
                                </p:cTn>
                              </p:par>
                            </p:childTnLst>
                          </p:cTn>
                        </p:par>
                        <p:par>
                          <p:cTn id="56" fill="hold" nodeType="afterGroup">
                            <p:stCondLst>
                              <p:cond delay="8500"/>
                            </p:stCondLst>
                            <p:childTnLst>
                              <p:par>
                                <p:cTn id="57" presetID="11" presetClass="entr" presetSubtype="0" fill="hold" nodeType="afterEffect">
                                  <p:stCondLst>
                                    <p:cond delay="0"/>
                                  </p:stCondLst>
                                  <p:childTnLst>
                                    <p:set>
                                      <p:cBhvr>
                                        <p:cTn id="58" dur="1000">
                                          <p:stCondLst>
                                            <p:cond delay="0"/>
                                          </p:stCondLst>
                                        </p:cTn>
                                        <p:tgtEl>
                                          <p:spTgt spid="623"/>
                                        </p:tgtEl>
                                        <p:attrNameLst>
                                          <p:attrName>style.visibility</p:attrName>
                                        </p:attrNameLst>
                                      </p:cBhvr>
                                      <p:to>
                                        <p:strVal val="visible"/>
                                      </p:to>
                                    </p:set>
                                  </p:childTnLst>
                                </p:cTn>
                              </p:par>
                            </p:childTnLst>
                          </p:cTn>
                        </p:par>
                        <p:par>
                          <p:cTn id="59" fill="hold" nodeType="afterGroup">
                            <p:stCondLst>
                              <p:cond delay="9500"/>
                            </p:stCondLst>
                            <p:childTnLst>
                              <p:par>
                                <p:cTn id="60" presetID="11" presetClass="entr" presetSubtype="0" fill="hold" nodeType="afterEffect">
                                  <p:stCondLst>
                                    <p:cond delay="0"/>
                                  </p:stCondLst>
                                  <p:childTnLst>
                                    <p:set>
                                      <p:cBhvr>
                                        <p:cTn id="61" dur="1000">
                                          <p:stCondLst>
                                            <p:cond delay="0"/>
                                          </p:stCondLst>
                                        </p:cTn>
                                        <p:tgtEl>
                                          <p:spTgt spid="624"/>
                                        </p:tgtEl>
                                        <p:attrNameLst>
                                          <p:attrName>style.visibility</p:attrName>
                                        </p:attrNameLst>
                                      </p:cBhvr>
                                      <p:to>
                                        <p:strVal val="visible"/>
                                      </p:to>
                                    </p:set>
                                  </p:childTnLst>
                                </p:cTn>
                              </p:par>
                            </p:childTnLst>
                          </p:cTn>
                        </p:par>
                        <p:par>
                          <p:cTn id="62" fill="hold" nodeType="afterGroup">
                            <p:stCondLst>
                              <p:cond delay="10500"/>
                            </p:stCondLst>
                            <p:childTnLst>
                              <p:par>
                                <p:cTn id="63" presetID="11" presetClass="entr" presetSubtype="0" fill="hold" nodeType="afterEffect">
                                  <p:stCondLst>
                                    <p:cond delay="0"/>
                                  </p:stCondLst>
                                  <p:childTnLst>
                                    <p:set>
                                      <p:cBhvr>
                                        <p:cTn id="64" dur="1000">
                                          <p:stCondLst>
                                            <p:cond delay="0"/>
                                          </p:stCondLst>
                                        </p:cTn>
                                        <p:tgtEl>
                                          <p:spTgt spid="625"/>
                                        </p:tgtEl>
                                        <p:attrNameLst>
                                          <p:attrName>style.visibility</p:attrName>
                                        </p:attrNameLst>
                                      </p:cBhvr>
                                      <p:to>
                                        <p:strVal val="visible"/>
                                      </p:to>
                                    </p:set>
                                  </p:childTnLst>
                                </p:cTn>
                              </p:par>
                            </p:childTnLst>
                          </p:cTn>
                        </p:par>
                        <p:par>
                          <p:cTn id="65" fill="hold" nodeType="afterGroup">
                            <p:stCondLst>
                              <p:cond delay="11500"/>
                            </p:stCondLst>
                            <p:childTnLst>
                              <p:par>
                                <p:cTn id="66" presetID="11" presetClass="entr" presetSubtype="0" fill="hold" nodeType="afterEffect">
                                  <p:stCondLst>
                                    <p:cond delay="0"/>
                                  </p:stCondLst>
                                  <p:childTnLst>
                                    <p:set>
                                      <p:cBhvr>
                                        <p:cTn id="67" dur="1000">
                                          <p:stCondLst>
                                            <p:cond delay="0"/>
                                          </p:stCondLst>
                                        </p:cTn>
                                        <p:tgtEl>
                                          <p:spTgt spid="626"/>
                                        </p:tgtEl>
                                        <p:attrNameLst>
                                          <p:attrName>style.visibility</p:attrName>
                                        </p:attrNameLst>
                                      </p:cBhvr>
                                      <p:to>
                                        <p:strVal val="visible"/>
                                      </p:to>
                                    </p:set>
                                  </p:childTnLst>
                                </p:cTn>
                              </p:par>
                            </p:childTnLst>
                          </p:cTn>
                        </p:par>
                        <p:par>
                          <p:cTn id="68" fill="hold" nodeType="afterGroup">
                            <p:stCondLst>
                              <p:cond delay="12500"/>
                            </p:stCondLst>
                            <p:childTnLst>
                              <p:par>
                                <p:cTn id="69" presetID="11" presetClass="entr" presetSubtype="0" fill="hold" nodeType="afterEffect">
                                  <p:stCondLst>
                                    <p:cond delay="0"/>
                                  </p:stCondLst>
                                  <p:childTnLst>
                                    <p:set>
                                      <p:cBhvr>
                                        <p:cTn id="70" dur="1000">
                                          <p:stCondLst>
                                            <p:cond delay="0"/>
                                          </p:stCondLst>
                                        </p:cTn>
                                        <p:tgtEl>
                                          <p:spTgt spid="627"/>
                                        </p:tgtEl>
                                        <p:attrNameLst>
                                          <p:attrName>style.visibility</p:attrName>
                                        </p:attrNameLst>
                                      </p:cBhvr>
                                      <p:to>
                                        <p:strVal val="visible"/>
                                      </p:to>
                                    </p:set>
                                  </p:childTnLst>
                                </p:cTn>
                              </p:par>
                            </p:childTnLst>
                          </p:cTn>
                        </p:par>
                        <p:par>
                          <p:cTn id="71" fill="hold" nodeType="afterGroup">
                            <p:stCondLst>
                              <p:cond delay="13500"/>
                            </p:stCondLst>
                            <p:childTnLst>
                              <p:par>
                                <p:cTn id="72" presetID="11" presetClass="entr" presetSubtype="0" fill="hold" nodeType="afterEffect">
                                  <p:stCondLst>
                                    <p:cond delay="0"/>
                                  </p:stCondLst>
                                  <p:childTnLst>
                                    <p:set>
                                      <p:cBhvr>
                                        <p:cTn id="73" dur="1000">
                                          <p:stCondLst>
                                            <p:cond delay="0"/>
                                          </p:stCondLst>
                                        </p:cTn>
                                        <p:tgtEl>
                                          <p:spTgt spid="628"/>
                                        </p:tgtEl>
                                        <p:attrNameLst>
                                          <p:attrName>style.visibility</p:attrName>
                                        </p:attrNameLst>
                                      </p:cBhvr>
                                      <p:to>
                                        <p:strVal val="visible"/>
                                      </p:to>
                                    </p:set>
                                  </p:childTnLst>
                                </p:cTn>
                              </p:par>
                            </p:childTnLst>
                          </p:cTn>
                        </p:par>
                        <p:par>
                          <p:cTn id="74" fill="hold" nodeType="afterGroup">
                            <p:stCondLst>
                              <p:cond delay="14500"/>
                            </p:stCondLst>
                            <p:childTnLst>
                              <p:par>
                                <p:cTn id="75" presetID="11" presetClass="entr" presetSubtype="0" fill="hold" nodeType="afterEffect">
                                  <p:stCondLst>
                                    <p:cond delay="0"/>
                                  </p:stCondLst>
                                  <p:childTnLst>
                                    <p:set>
                                      <p:cBhvr>
                                        <p:cTn id="76" dur="1000">
                                          <p:stCondLst>
                                            <p:cond delay="0"/>
                                          </p:stCondLst>
                                        </p:cTn>
                                        <p:tgtEl>
                                          <p:spTgt spid="629"/>
                                        </p:tgtEl>
                                        <p:attrNameLst>
                                          <p:attrName>style.visibility</p:attrName>
                                        </p:attrNameLst>
                                      </p:cBhvr>
                                      <p:to>
                                        <p:strVal val="visible"/>
                                      </p:to>
                                    </p:set>
                                  </p:childTnLst>
                                </p:cTn>
                              </p:par>
                            </p:childTnLst>
                          </p:cTn>
                        </p:par>
                        <p:par>
                          <p:cTn id="77" fill="hold" nodeType="afterGroup">
                            <p:stCondLst>
                              <p:cond delay="15500"/>
                            </p:stCondLst>
                            <p:childTnLst>
                              <p:par>
                                <p:cTn id="78" presetID="11" presetClass="entr" presetSubtype="0" fill="hold" nodeType="afterEffect">
                                  <p:stCondLst>
                                    <p:cond delay="0"/>
                                  </p:stCondLst>
                                  <p:childTnLst>
                                    <p:set>
                                      <p:cBhvr>
                                        <p:cTn id="79" dur="1000">
                                          <p:stCondLst>
                                            <p:cond delay="0"/>
                                          </p:stCondLst>
                                        </p:cTn>
                                        <p:tgtEl>
                                          <p:spTgt spid="630"/>
                                        </p:tgtEl>
                                        <p:attrNameLst>
                                          <p:attrName>style.visibility</p:attrName>
                                        </p:attrNameLst>
                                      </p:cBhvr>
                                      <p:to>
                                        <p:strVal val="visible"/>
                                      </p:to>
                                    </p:set>
                                  </p:childTnLst>
                                </p:cTn>
                              </p:par>
                            </p:childTnLst>
                          </p:cTn>
                        </p:par>
                        <p:par>
                          <p:cTn id="80" fill="hold" nodeType="afterGroup">
                            <p:stCondLst>
                              <p:cond delay="16500"/>
                            </p:stCondLst>
                            <p:childTnLst>
                              <p:par>
                                <p:cTn id="81" presetID="11" presetClass="entr" presetSubtype="0" fill="hold" nodeType="afterEffect">
                                  <p:stCondLst>
                                    <p:cond delay="0"/>
                                  </p:stCondLst>
                                  <p:childTnLst>
                                    <p:set>
                                      <p:cBhvr>
                                        <p:cTn id="82" dur="1000">
                                          <p:stCondLst>
                                            <p:cond delay="0"/>
                                          </p:stCondLst>
                                        </p:cTn>
                                        <p:tgtEl>
                                          <p:spTgt spid="631"/>
                                        </p:tgtEl>
                                        <p:attrNameLst>
                                          <p:attrName>style.visibility</p:attrName>
                                        </p:attrNameLst>
                                      </p:cBhvr>
                                      <p:to>
                                        <p:strVal val="visible"/>
                                      </p:to>
                                    </p:set>
                                  </p:childTnLst>
                                </p:cTn>
                              </p:par>
                            </p:childTnLst>
                          </p:cTn>
                        </p:par>
                        <p:par>
                          <p:cTn id="83" fill="hold" nodeType="afterGroup">
                            <p:stCondLst>
                              <p:cond delay="17500"/>
                            </p:stCondLst>
                            <p:childTnLst>
                              <p:par>
                                <p:cTn id="84" presetID="11" presetClass="entr" presetSubtype="0" fill="hold" nodeType="afterEffect">
                                  <p:stCondLst>
                                    <p:cond delay="0"/>
                                  </p:stCondLst>
                                  <p:childTnLst>
                                    <p:set>
                                      <p:cBhvr>
                                        <p:cTn id="85" dur="1000">
                                          <p:stCondLst>
                                            <p:cond delay="0"/>
                                          </p:stCondLst>
                                        </p:cTn>
                                        <p:tgtEl>
                                          <p:spTgt spid="632"/>
                                        </p:tgtEl>
                                        <p:attrNameLst>
                                          <p:attrName>style.visibility</p:attrName>
                                        </p:attrNameLst>
                                      </p:cBhvr>
                                      <p:to>
                                        <p:strVal val="visible"/>
                                      </p:to>
                                    </p:set>
                                  </p:childTnLst>
                                </p:cTn>
                              </p:par>
                            </p:childTnLst>
                          </p:cTn>
                        </p:par>
                        <p:par>
                          <p:cTn id="86" fill="hold" nodeType="afterGroup">
                            <p:stCondLst>
                              <p:cond delay="18500"/>
                            </p:stCondLst>
                            <p:childTnLst>
                              <p:par>
                                <p:cTn id="87" presetID="11" presetClass="entr" presetSubtype="0" fill="hold" nodeType="afterEffect">
                                  <p:stCondLst>
                                    <p:cond delay="0"/>
                                  </p:stCondLst>
                                  <p:childTnLst>
                                    <p:set>
                                      <p:cBhvr>
                                        <p:cTn id="88" dur="1000">
                                          <p:stCondLst>
                                            <p:cond delay="0"/>
                                          </p:stCondLst>
                                        </p:cTn>
                                        <p:tgtEl>
                                          <p:spTgt spid="633"/>
                                        </p:tgtEl>
                                        <p:attrNameLst>
                                          <p:attrName>style.visibility</p:attrName>
                                        </p:attrNameLst>
                                      </p:cBhvr>
                                      <p:to>
                                        <p:strVal val="visible"/>
                                      </p:to>
                                    </p:set>
                                  </p:childTnLst>
                                </p:cTn>
                              </p:par>
                            </p:childTnLst>
                          </p:cTn>
                        </p:par>
                        <p:par>
                          <p:cTn id="89" fill="hold" nodeType="afterGroup">
                            <p:stCondLst>
                              <p:cond delay="19500"/>
                            </p:stCondLst>
                            <p:childTnLst>
                              <p:par>
                                <p:cTn id="90" presetID="11" presetClass="entr" presetSubtype="0" fill="hold" nodeType="afterEffect">
                                  <p:stCondLst>
                                    <p:cond delay="0"/>
                                  </p:stCondLst>
                                  <p:childTnLst>
                                    <p:set>
                                      <p:cBhvr>
                                        <p:cTn id="91" dur="1000">
                                          <p:stCondLst>
                                            <p:cond delay="0"/>
                                          </p:stCondLst>
                                        </p:cTn>
                                        <p:tgtEl>
                                          <p:spTgt spid="634"/>
                                        </p:tgtEl>
                                        <p:attrNameLst>
                                          <p:attrName>style.visibility</p:attrName>
                                        </p:attrNameLst>
                                      </p:cBhvr>
                                      <p:to>
                                        <p:strVal val="visible"/>
                                      </p:to>
                                    </p:set>
                                  </p:childTnLst>
                                </p:cTn>
                              </p:par>
                            </p:childTnLst>
                          </p:cTn>
                        </p:par>
                        <p:par>
                          <p:cTn id="92" fill="hold" nodeType="afterGroup">
                            <p:stCondLst>
                              <p:cond delay="20500"/>
                            </p:stCondLst>
                            <p:childTnLst>
                              <p:par>
                                <p:cTn id="93" presetID="11" presetClass="entr" presetSubtype="0" fill="hold" nodeType="afterEffect">
                                  <p:stCondLst>
                                    <p:cond delay="0"/>
                                  </p:stCondLst>
                                  <p:childTnLst>
                                    <p:set>
                                      <p:cBhvr>
                                        <p:cTn id="94" dur="1000">
                                          <p:stCondLst>
                                            <p:cond delay="0"/>
                                          </p:stCondLst>
                                        </p:cTn>
                                        <p:tgtEl>
                                          <p:spTgt spid="635"/>
                                        </p:tgtEl>
                                        <p:attrNameLst>
                                          <p:attrName>style.visibility</p:attrName>
                                        </p:attrNameLst>
                                      </p:cBhvr>
                                      <p:to>
                                        <p:strVal val="visible"/>
                                      </p:to>
                                    </p:set>
                                  </p:childTnLst>
                                </p:cTn>
                              </p:par>
                            </p:childTnLst>
                          </p:cTn>
                        </p:par>
                        <p:par>
                          <p:cTn id="95" fill="hold" nodeType="afterGroup">
                            <p:stCondLst>
                              <p:cond delay="21500"/>
                            </p:stCondLst>
                            <p:childTnLst>
                              <p:par>
                                <p:cTn id="96" presetID="11" presetClass="entr" presetSubtype="0" fill="hold" nodeType="afterEffect">
                                  <p:stCondLst>
                                    <p:cond delay="0"/>
                                  </p:stCondLst>
                                  <p:childTnLst>
                                    <p:set>
                                      <p:cBhvr>
                                        <p:cTn id="97" dur="1000">
                                          <p:stCondLst>
                                            <p:cond delay="0"/>
                                          </p:stCondLst>
                                        </p:cTn>
                                        <p:tgtEl>
                                          <p:spTgt spid="636"/>
                                        </p:tgtEl>
                                        <p:attrNameLst>
                                          <p:attrName>style.visibility</p:attrName>
                                        </p:attrNameLst>
                                      </p:cBhvr>
                                      <p:to>
                                        <p:strVal val="visible"/>
                                      </p:to>
                                    </p:set>
                                  </p:childTnLst>
                                </p:cTn>
                              </p:par>
                            </p:childTnLst>
                          </p:cTn>
                        </p:par>
                        <p:par>
                          <p:cTn id="98" fill="hold" nodeType="afterGroup">
                            <p:stCondLst>
                              <p:cond delay="22500"/>
                            </p:stCondLst>
                            <p:childTnLst>
                              <p:par>
                                <p:cTn id="99" presetID="11" presetClass="entr" presetSubtype="0" fill="hold" nodeType="afterEffect">
                                  <p:stCondLst>
                                    <p:cond delay="0"/>
                                  </p:stCondLst>
                                  <p:childTnLst>
                                    <p:set>
                                      <p:cBhvr>
                                        <p:cTn id="100" dur="1000">
                                          <p:stCondLst>
                                            <p:cond delay="0"/>
                                          </p:stCondLst>
                                        </p:cTn>
                                        <p:tgtEl>
                                          <p:spTgt spid="637"/>
                                        </p:tgtEl>
                                        <p:attrNameLst>
                                          <p:attrName>style.visibility</p:attrName>
                                        </p:attrNameLst>
                                      </p:cBhvr>
                                      <p:to>
                                        <p:strVal val="visible"/>
                                      </p:to>
                                    </p:set>
                                  </p:childTnLst>
                                </p:cTn>
                              </p:par>
                            </p:childTnLst>
                          </p:cTn>
                        </p:par>
                        <p:par>
                          <p:cTn id="101" fill="hold" nodeType="afterGroup">
                            <p:stCondLst>
                              <p:cond delay="23500"/>
                            </p:stCondLst>
                            <p:childTnLst>
                              <p:par>
                                <p:cTn id="102" presetID="11" presetClass="entr" presetSubtype="0" fill="hold" nodeType="afterEffect">
                                  <p:stCondLst>
                                    <p:cond delay="0"/>
                                  </p:stCondLst>
                                  <p:childTnLst>
                                    <p:set>
                                      <p:cBhvr>
                                        <p:cTn id="103" dur="1000">
                                          <p:stCondLst>
                                            <p:cond delay="0"/>
                                          </p:stCondLst>
                                        </p:cTn>
                                        <p:tgtEl>
                                          <p:spTgt spid="638"/>
                                        </p:tgtEl>
                                        <p:attrNameLst>
                                          <p:attrName>style.visibility</p:attrName>
                                        </p:attrNameLst>
                                      </p:cBhvr>
                                      <p:to>
                                        <p:strVal val="visible"/>
                                      </p:to>
                                    </p:set>
                                  </p:childTnLst>
                                </p:cTn>
                              </p:par>
                            </p:childTnLst>
                          </p:cTn>
                        </p:par>
                        <p:par>
                          <p:cTn id="104" fill="hold" nodeType="afterGroup">
                            <p:stCondLst>
                              <p:cond delay="24500"/>
                            </p:stCondLst>
                            <p:childTnLst>
                              <p:par>
                                <p:cTn id="105" presetID="11" presetClass="entr" presetSubtype="0" fill="hold" nodeType="afterEffect">
                                  <p:stCondLst>
                                    <p:cond delay="0"/>
                                  </p:stCondLst>
                                  <p:childTnLst>
                                    <p:set>
                                      <p:cBhvr>
                                        <p:cTn id="106" dur="1000">
                                          <p:stCondLst>
                                            <p:cond delay="0"/>
                                          </p:stCondLst>
                                        </p:cTn>
                                        <p:tgtEl>
                                          <p:spTgt spid="639"/>
                                        </p:tgtEl>
                                        <p:attrNameLst>
                                          <p:attrName>style.visibility</p:attrName>
                                        </p:attrNameLst>
                                      </p:cBhvr>
                                      <p:to>
                                        <p:strVal val="visible"/>
                                      </p:to>
                                    </p:set>
                                  </p:childTnLst>
                                </p:cTn>
                              </p:par>
                            </p:childTnLst>
                          </p:cTn>
                        </p:par>
                        <p:par>
                          <p:cTn id="107" fill="hold" nodeType="afterGroup">
                            <p:stCondLst>
                              <p:cond delay="25500"/>
                            </p:stCondLst>
                            <p:childTnLst>
                              <p:par>
                                <p:cTn id="108" presetID="11" presetClass="entr" presetSubtype="0" fill="hold" nodeType="afterEffect">
                                  <p:stCondLst>
                                    <p:cond delay="0"/>
                                  </p:stCondLst>
                                  <p:childTnLst>
                                    <p:set>
                                      <p:cBhvr>
                                        <p:cTn id="109" dur="1000">
                                          <p:stCondLst>
                                            <p:cond delay="0"/>
                                          </p:stCondLst>
                                        </p:cTn>
                                        <p:tgtEl>
                                          <p:spTgt spid="640"/>
                                        </p:tgtEl>
                                        <p:attrNameLst>
                                          <p:attrName>style.visibility</p:attrName>
                                        </p:attrNameLst>
                                      </p:cBhvr>
                                      <p:to>
                                        <p:strVal val="visible"/>
                                      </p:to>
                                    </p:set>
                                  </p:childTnLst>
                                </p:cTn>
                              </p:par>
                            </p:childTnLst>
                          </p:cTn>
                        </p:par>
                        <p:par>
                          <p:cTn id="110" fill="hold" nodeType="afterGroup">
                            <p:stCondLst>
                              <p:cond delay="26500"/>
                            </p:stCondLst>
                            <p:childTnLst>
                              <p:par>
                                <p:cTn id="111" presetID="11" presetClass="entr" presetSubtype="0" fill="hold" nodeType="afterEffect">
                                  <p:stCondLst>
                                    <p:cond delay="0"/>
                                  </p:stCondLst>
                                  <p:childTnLst>
                                    <p:set>
                                      <p:cBhvr>
                                        <p:cTn id="112" dur="1000">
                                          <p:stCondLst>
                                            <p:cond delay="0"/>
                                          </p:stCondLst>
                                        </p:cTn>
                                        <p:tgtEl>
                                          <p:spTgt spid="641"/>
                                        </p:tgtEl>
                                        <p:attrNameLst>
                                          <p:attrName>style.visibility</p:attrName>
                                        </p:attrNameLst>
                                      </p:cBhvr>
                                      <p:to>
                                        <p:strVal val="visible"/>
                                      </p:to>
                                    </p:set>
                                  </p:childTnLst>
                                </p:cTn>
                              </p:par>
                            </p:childTnLst>
                          </p:cTn>
                        </p:par>
                        <p:par>
                          <p:cTn id="113" fill="hold" nodeType="afterGroup">
                            <p:stCondLst>
                              <p:cond delay="27500"/>
                            </p:stCondLst>
                            <p:childTnLst>
                              <p:par>
                                <p:cTn id="114" presetID="11" presetClass="entr" presetSubtype="0" fill="hold" nodeType="afterEffect">
                                  <p:stCondLst>
                                    <p:cond delay="0"/>
                                  </p:stCondLst>
                                  <p:childTnLst>
                                    <p:set>
                                      <p:cBhvr>
                                        <p:cTn id="115" dur="1000">
                                          <p:stCondLst>
                                            <p:cond delay="0"/>
                                          </p:stCondLst>
                                        </p:cTn>
                                        <p:tgtEl>
                                          <p:spTgt spid="642"/>
                                        </p:tgtEl>
                                        <p:attrNameLst>
                                          <p:attrName>style.visibility</p:attrName>
                                        </p:attrNameLst>
                                      </p:cBhvr>
                                      <p:to>
                                        <p:strVal val="visible"/>
                                      </p:to>
                                    </p:set>
                                  </p:childTnLst>
                                </p:cTn>
                              </p:par>
                            </p:childTnLst>
                          </p:cTn>
                        </p:par>
                        <p:par>
                          <p:cTn id="116" fill="hold" nodeType="afterGroup">
                            <p:stCondLst>
                              <p:cond delay="28500"/>
                            </p:stCondLst>
                            <p:childTnLst>
                              <p:par>
                                <p:cTn id="117" presetID="11" presetClass="entr" presetSubtype="0" fill="hold" nodeType="afterEffect">
                                  <p:stCondLst>
                                    <p:cond delay="0"/>
                                  </p:stCondLst>
                                  <p:childTnLst>
                                    <p:set>
                                      <p:cBhvr>
                                        <p:cTn id="118" dur="1000">
                                          <p:stCondLst>
                                            <p:cond delay="0"/>
                                          </p:stCondLst>
                                        </p:cTn>
                                        <p:tgtEl>
                                          <p:spTgt spid="643"/>
                                        </p:tgtEl>
                                        <p:attrNameLst>
                                          <p:attrName>style.visibility</p:attrName>
                                        </p:attrNameLst>
                                      </p:cBhvr>
                                      <p:to>
                                        <p:strVal val="visible"/>
                                      </p:to>
                                    </p:set>
                                  </p:childTnLst>
                                </p:cTn>
                              </p:par>
                            </p:childTnLst>
                          </p:cTn>
                        </p:par>
                        <p:par>
                          <p:cTn id="119" fill="hold" nodeType="afterGroup">
                            <p:stCondLst>
                              <p:cond delay="29500"/>
                            </p:stCondLst>
                            <p:childTnLst>
                              <p:par>
                                <p:cTn id="120" presetID="11" presetClass="entr" presetSubtype="0" fill="hold" nodeType="afterEffect">
                                  <p:stCondLst>
                                    <p:cond delay="0"/>
                                  </p:stCondLst>
                                  <p:childTnLst>
                                    <p:set>
                                      <p:cBhvr>
                                        <p:cTn id="121" dur="1000">
                                          <p:stCondLst>
                                            <p:cond delay="0"/>
                                          </p:stCondLst>
                                        </p:cTn>
                                        <p:tgtEl>
                                          <p:spTgt spid="644"/>
                                        </p:tgtEl>
                                        <p:attrNameLst>
                                          <p:attrName>style.visibility</p:attrName>
                                        </p:attrNameLst>
                                      </p:cBhvr>
                                      <p:to>
                                        <p:strVal val="visible"/>
                                      </p:to>
                                    </p:set>
                                  </p:childTnLst>
                                </p:cTn>
                              </p:par>
                            </p:childTnLst>
                          </p:cTn>
                        </p:par>
                        <p:par>
                          <p:cTn id="122" fill="hold" nodeType="afterGroup">
                            <p:stCondLst>
                              <p:cond delay="30500"/>
                            </p:stCondLst>
                            <p:childTnLst>
                              <p:par>
                                <p:cTn id="123" presetID="11" presetClass="entr" presetSubtype="0" fill="hold" nodeType="afterEffect">
                                  <p:stCondLst>
                                    <p:cond delay="0"/>
                                  </p:stCondLst>
                                  <p:childTnLst>
                                    <p:set>
                                      <p:cBhvr>
                                        <p:cTn id="124" dur="1000">
                                          <p:stCondLst>
                                            <p:cond delay="0"/>
                                          </p:stCondLst>
                                        </p:cTn>
                                        <p:tgtEl>
                                          <p:spTgt spid="645"/>
                                        </p:tgtEl>
                                        <p:attrNameLst>
                                          <p:attrName>style.visibility</p:attrName>
                                        </p:attrNameLst>
                                      </p:cBhvr>
                                      <p:to>
                                        <p:strVal val="visible"/>
                                      </p:to>
                                    </p:set>
                                  </p:childTnLst>
                                </p:cTn>
                              </p:par>
                            </p:childTnLst>
                          </p:cTn>
                        </p:par>
                        <p:par>
                          <p:cTn id="125" fill="hold" nodeType="afterGroup">
                            <p:stCondLst>
                              <p:cond delay="31500"/>
                            </p:stCondLst>
                            <p:childTnLst>
                              <p:par>
                                <p:cTn id="126" presetID="11" presetClass="entr" presetSubtype="0" fill="hold" nodeType="afterEffect">
                                  <p:stCondLst>
                                    <p:cond delay="0"/>
                                  </p:stCondLst>
                                  <p:childTnLst>
                                    <p:set>
                                      <p:cBhvr>
                                        <p:cTn id="127" dur="1000">
                                          <p:stCondLst>
                                            <p:cond delay="0"/>
                                          </p:stCondLst>
                                        </p:cTn>
                                        <p:tgtEl>
                                          <p:spTgt spid="646"/>
                                        </p:tgtEl>
                                        <p:attrNameLst>
                                          <p:attrName>style.visibility</p:attrName>
                                        </p:attrNameLst>
                                      </p:cBhvr>
                                      <p:to>
                                        <p:strVal val="visible"/>
                                      </p:to>
                                    </p:set>
                                  </p:childTnLst>
                                </p:cTn>
                              </p:par>
                            </p:childTnLst>
                          </p:cTn>
                        </p:par>
                        <p:par>
                          <p:cTn id="128" fill="hold" nodeType="afterGroup">
                            <p:stCondLst>
                              <p:cond delay="32500"/>
                            </p:stCondLst>
                            <p:childTnLst>
                              <p:par>
                                <p:cTn id="129" presetID="11" presetClass="entr" presetSubtype="0" fill="hold" nodeType="afterEffect">
                                  <p:stCondLst>
                                    <p:cond delay="0"/>
                                  </p:stCondLst>
                                  <p:childTnLst>
                                    <p:set>
                                      <p:cBhvr>
                                        <p:cTn id="130" dur="1000">
                                          <p:stCondLst>
                                            <p:cond delay="0"/>
                                          </p:stCondLst>
                                        </p:cTn>
                                        <p:tgtEl>
                                          <p:spTgt spid="647"/>
                                        </p:tgtEl>
                                        <p:attrNameLst>
                                          <p:attrName>style.visibility</p:attrName>
                                        </p:attrNameLst>
                                      </p:cBhvr>
                                      <p:to>
                                        <p:strVal val="visible"/>
                                      </p:to>
                                    </p:set>
                                  </p:childTnLst>
                                </p:cTn>
                              </p:par>
                            </p:childTnLst>
                          </p:cTn>
                        </p:par>
                        <p:par>
                          <p:cTn id="131" fill="hold" nodeType="afterGroup">
                            <p:stCondLst>
                              <p:cond delay="33500"/>
                            </p:stCondLst>
                            <p:childTnLst>
                              <p:par>
                                <p:cTn id="132" presetID="11" presetClass="entr" presetSubtype="0" fill="hold" nodeType="afterEffect">
                                  <p:stCondLst>
                                    <p:cond delay="0"/>
                                  </p:stCondLst>
                                  <p:childTnLst>
                                    <p:set>
                                      <p:cBhvr>
                                        <p:cTn id="133" dur="1000">
                                          <p:stCondLst>
                                            <p:cond delay="0"/>
                                          </p:stCondLst>
                                        </p:cTn>
                                        <p:tgtEl>
                                          <p:spTgt spid="648"/>
                                        </p:tgtEl>
                                        <p:attrNameLst>
                                          <p:attrName>style.visibility</p:attrName>
                                        </p:attrNameLst>
                                      </p:cBhvr>
                                      <p:to>
                                        <p:strVal val="visible"/>
                                      </p:to>
                                    </p:set>
                                  </p:childTnLst>
                                </p:cTn>
                              </p:par>
                            </p:childTnLst>
                          </p:cTn>
                        </p:par>
                        <p:par>
                          <p:cTn id="134" fill="hold" nodeType="afterGroup">
                            <p:stCondLst>
                              <p:cond delay="34500"/>
                            </p:stCondLst>
                            <p:childTnLst>
                              <p:par>
                                <p:cTn id="135" presetID="11" presetClass="entr" presetSubtype="0" fill="hold" nodeType="afterEffect">
                                  <p:stCondLst>
                                    <p:cond delay="0"/>
                                  </p:stCondLst>
                                  <p:childTnLst>
                                    <p:set>
                                      <p:cBhvr>
                                        <p:cTn id="136" dur="1000">
                                          <p:stCondLst>
                                            <p:cond delay="0"/>
                                          </p:stCondLst>
                                        </p:cTn>
                                        <p:tgtEl>
                                          <p:spTgt spid="649"/>
                                        </p:tgtEl>
                                        <p:attrNameLst>
                                          <p:attrName>style.visibility</p:attrName>
                                        </p:attrNameLst>
                                      </p:cBhvr>
                                      <p:to>
                                        <p:strVal val="visible"/>
                                      </p:to>
                                    </p:set>
                                  </p:childTnLst>
                                </p:cTn>
                              </p:par>
                            </p:childTnLst>
                          </p:cTn>
                        </p:par>
                        <p:par>
                          <p:cTn id="137" fill="hold" nodeType="afterGroup">
                            <p:stCondLst>
                              <p:cond delay="35500"/>
                            </p:stCondLst>
                            <p:childTnLst>
                              <p:par>
                                <p:cTn id="138" presetID="11" presetClass="entr" presetSubtype="0" fill="hold" nodeType="afterEffect">
                                  <p:stCondLst>
                                    <p:cond delay="0"/>
                                  </p:stCondLst>
                                  <p:childTnLst>
                                    <p:set>
                                      <p:cBhvr>
                                        <p:cTn id="139" dur="1000">
                                          <p:stCondLst>
                                            <p:cond delay="0"/>
                                          </p:stCondLst>
                                        </p:cTn>
                                        <p:tgtEl>
                                          <p:spTgt spid="650"/>
                                        </p:tgtEl>
                                        <p:attrNameLst>
                                          <p:attrName>style.visibility</p:attrName>
                                        </p:attrNameLst>
                                      </p:cBhvr>
                                      <p:to>
                                        <p:strVal val="visible"/>
                                      </p:to>
                                    </p:set>
                                  </p:childTnLst>
                                </p:cTn>
                              </p:par>
                            </p:childTnLst>
                          </p:cTn>
                        </p:par>
                        <p:par>
                          <p:cTn id="140" fill="hold" nodeType="afterGroup">
                            <p:stCondLst>
                              <p:cond delay="36500"/>
                            </p:stCondLst>
                            <p:childTnLst>
                              <p:par>
                                <p:cTn id="141" presetID="11" presetClass="entr" presetSubtype="0" fill="hold" nodeType="afterEffect">
                                  <p:stCondLst>
                                    <p:cond delay="0"/>
                                  </p:stCondLst>
                                  <p:childTnLst>
                                    <p:set>
                                      <p:cBhvr>
                                        <p:cTn id="142" dur="1000">
                                          <p:stCondLst>
                                            <p:cond delay="0"/>
                                          </p:stCondLst>
                                        </p:cTn>
                                        <p:tgtEl>
                                          <p:spTgt spid="651"/>
                                        </p:tgtEl>
                                        <p:attrNameLst>
                                          <p:attrName>style.visibility</p:attrName>
                                        </p:attrNameLst>
                                      </p:cBhvr>
                                      <p:to>
                                        <p:strVal val="visible"/>
                                      </p:to>
                                    </p:set>
                                  </p:childTnLst>
                                </p:cTn>
                              </p:par>
                            </p:childTnLst>
                          </p:cTn>
                        </p:par>
                        <p:par>
                          <p:cTn id="143" fill="hold" nodeType="afterGroup">
                            <p:stCondLst>
                              <p:cond delay="37500"/>
                            </p:stCondLst>
                            <p:childTnLst>
                              <p:par>
                                <p:cTn id="144" presetID="11" presetClass="entr" presetSubtype="0" fill="hold" nodeType="afterEffect">
                                  <p:stCondLst>
                                    <p:cond delay="0"/>
                                  </p:stCondLst>
                                  <p:childTnLst>
                                    <p:set>
                                      <p:cBhvr>
                                        <p:cTn id="145" dur="1000">
                                          <p:stCondLst>
                                            <p:cond delay="0"/>
                                          </p:stCondLst>
                                        </p:cTn>
                                        <p:tgtEl>
                                          <p:spTgt spid="652"/>
                                        </p:tgtEl>
                                        <p:attrNameLst>
                                          <p:attrName>style.visibility</p:attrName>
                                        </p:attrNameLst>
                                      </p:cBhvr>
                                      <p:to>
                                        <p:strVal val="visible"/>
                                      </p:to>
                                    </p:set>
                                  </p:childTnLst>
                                </p:cTn>
                              </p:par>
                            </p:childTnLst>
                          </p:cTn>
                        </p:par>
                        <p:par>
                          <p:cTn id="146" fill="hold" nodeType="afterGroup">
                            <p:stCondLst>
                              <p:cond delay="38500"/>
                            </p:stCondLst>
                            <p:childTnLst>
                              <p:par>
                                <p:cTn id="147" presetID="11" presetClass="entr" presetSubtype="0" fill="hold" nodeType="afterEffect">
                                  <p:stCondLst>
                                    <p:cond delay="0"/>
                                  </p:stCondLst>
                                  <p:childTnLst>
                                    <p:set>
                                      <p:cBhvr>
                                        <p:cTn id="148" dur="1000">
                                          <p:stCondLst>
                                            <p:cond delay="0"/>
                                          </p:stCondLst>
                                        </p:cTn>
                                        <p:tgtEl>
                                          <p:spTgt spid="653"/>
                                        </p:tgtEl>
                                        <p:attrNameLst>
                                          <p:attrName>style.visibility</p:attrName>
                                        </p:attrNameLst>
                                      </p:cBhvr>
                                      <p:to>
                                        <p:strVal val="visible"/>
                                      </p:to>
                                    </p:set>
                                  </p:childTnLst>
                                </p:cTn>
                              </p:par>
                            </p:childTnLst>
                          </p:cTn>
                        </p:par>
                        <p:par>
                          <p:cTn id="149" fill="hold" nodeType="afterGroup">
                            <p:stCondLst>
                              <p:cond delay="39500"/>
                            </p:stCondLst>
                            <p:childTnLst>
                              <p:par>
                                <p:cTn id="150" presetID="11" presetClass="entr" presetSubtype="0" fill="hold" nodeType="afterEffect">
                                  <p:stCondLst>
                                    <p:cond delay="0"/>
                                  </p:stCondLst>
                                  <p:childTnLst>
                                    <p:set>
                                      <p:cBhvr>
                                        <p:cTn id="151" dur="1000">
                                          <p:stCondLst>
                                            <p:cond delay="0"/>
                                          </p:stCondLst>
                                        </p:cTn>
                                        <p:tgtEl>
                                          <p:spTgt spid="654"/>
                                        </p:tgtEl>
                                        <p:attrNameLst>
                                          <p:attrName>style.visibility</p:attrName>
                                        </p:attrNameLst>
                                      </p:cBhvr>
                                      <p:to>
                                        <p:strVal val="visible"/>
                                      </p:to>
                                    </p:set>
                                  </p:childTnLst>
                                </p:cTn>
                              </p:par>
                            </p:childTnLst>
                          </p:cTn>
                        </p:par>
                        <p:par>
                          <p:cTn id="152" fill="hold" nodeType="afterGroup">
                            <p:stCondLst>
                              <p:cond delay="40500"/>
                            </p:stCondLst>
                            <p:childTnLst>
                              <p:par>
                                <p:cTn id="153" presetID="11" presetClass="entr" presetSubtype="0" fill="hold" nodeType="afterEffect">
                                  <p:stCondLst>
                                    <p:cond delay="0"/>
                                  </p:stCondLst>
                                  <p:childTnLst>
                                    <p:set>
                                      <p:cBhvr>
                                        <p:cTn id="154" dur="1000">
                                          <p:stCondLst>
                                            <p:cond delay="0"/>
                                          </p:stCondLst>
                                        </p:cTn>
                                        <p:tgtEl>
                                          <p:spTgt spid="655"/>
                                        </p:tgtEl>
                                        <p:attrNameLst>
                                          <p:attrName>style.visibility</p:attrName>
                                        </p:attrNameLst>
                                      </p:cBhvr>
                                      <p:to>
                                        <p:strVal val="visible"/>
                                      </p:to>
                                    </p:set>
                                  </p:childTnLst>
                                </p:cTn>
                              </p:par>
                            </p:childTnLst>
                          </p:cTn>
                        </p:par>
                        <p:par>
                          <p:cTn id="155" fill="hold" nodeType="afterGroup">
                            <p:stCondLst>
                              <p:cond delay="41500"/>
                            </p:stCondLst>
                            <p:childTnLst>
                              <p:par>
                                <p:cTn id="156" presetID="11" presetClass="entr" presetSubtype="0" fill="hold" nodeType="afterEffect">
                                  <p:stCondLst>
                                    <p:cond delay="0"/>
                                  </p:stCondLst>
                                  <p:childTnLst>
                                    <p:set>
                                      <p:cBhvr>
                                        <p:cTn id="157" dur="1000">
                                          <p:stCondLst>
                                            <p:cond delay="0"/>
                                          </p:stCondLst>
                                        </p:cTn>
                                        <p:tgtEl>
                                          <p:spTgt spid="656"/>
                                        </p:tgtEl>
                                        <p:attrNameLst>
                                          <p:attrName>style.visibility</p:attrName>
                                        </p:attrNameLst>
                                      </p:cBhvr>
                                      <p:to>
                                        <p:strVal val="visible"/>
                                      </p:to>
                                    </p:set>
                                  </p:childTnLst>
                                </p:cTn>
                              </p:par>
                            </p:childTnLst>
                          </p:cTn>
                        </p:par>
                        <p:par>
                          <p:cTn id="158" fill="hold" nodeType="afterGroup">
                            <p:stCondLst>
                              <p:cond delay="42500"/>
                            </p:stCondLst>
                            <p:childTnLst>
                              <p:par>
                                <p:cTn id="159" presetID="11" presetClass="entr" presetSubtype="0" fill="hold" nodeType="afterEffect">
                                  <p:stCondLst>
                                    <p:cond delay="0"/>
                                  </p:stCondLst>
                                  <p:childTnLst>
                                    <p:set>
                                      <p:cBhvr>
                                        <p:cTn id="160" dur="1000">
                                          <p:stCondLst>
                                            <p:cond delay="0"/>
                                          </p:stCondLst>
                                        </p:cTn>
                                        <p:tgtEl>
                                          <p:spTgt spid="657"/>
                                        </p:tgtEl>
                                        <p:attrNameLst>
                                          <p:attrName>style.visibility</p:attrName>
                                        </p:attrNameLst>
                                      </p:cBhvr>
                                      <p:to>
                                        <p:strVal val="visible"/>
                                      </p:to>
                                    </p:set>
                                  </p:childTnLst>
                                </p:cTn>
                              </p:par>
                            </p:childTnLst>
                          </p:cTn>
                        </p:par>
                        <p:par>
                          <p:cTn id="161" fill="hold" nodeType="afterGroup">
                            <p:stCondLst>
                              <p:cond delay="43500"/>
                            </p:stCondLst>
                            <p:childTnLst>
                              <p:par>
                                <p:cTn id="162" presetID="11" presetClass="entr" presetSubtype="0" fill="hold" nodeType="afterEffect">
                                  <p:stCondLst>
                                    <p:cond delay="0"/>
                                  </p:stCondLst>
                                  <p:childTnLst>
                                    <p:set>
                                      <p:cBhvr>
                                        <p:cTn id="163" dur="1000">
                                          <p:stCondLst>
                                            <p:cond delay="0"/>
                                          </p:stCondLst>
                                        </p:cTn>
                                        <p:tgtEl>
                                          <p:spTgt spid="658"/>
                                        </p:tgtEl>
                                        <p:attrNameLst>
                                          <p:attrName>style.visibility</p:attrName>
                                        </p:attrNameLst>
                                      </p:cBhvr>
                                      <p:to>
                                        <p:strVal val="visible"/>
                                      </p:to>
                                    </p:set>
                                  </p:childTnLst>
                                </p:cTn>
                              </p:par>
                            </p:childTnLst>
                          </p:cTn>
                        </p:par>
                        <p:par>
                          <p:cTn id="164" fill="hold" nodeType="afterGroup">
                            <p:stCondLst>
                              <p:cond delay="44500"/>
                            </p:stCondLst>
                            <p:childTnLst>
                              <p:par>
                                <p:cTn id="165" presetID="11" presetClass="entr" presetSubtype="0" fill="hold" nodeType="afterEffect">
                                  <p:stCondLst>
                                    <p:cond delay="0"/>
                                  </p:stCondLst>
                                  <p:childTnLst>
                                    <p:set>
                                      <p:cBhvr>
                                        <p:cTn id="166" dur="1000">
                                          <p:stCondLst>
                                            <p:cond delay="0"/>
                                          </p:stCondLst>
                                        </p:cTn>
                                        <p:tgtEl>
                                          <p:spTgt spid="659"/>
                                        </p:tgtEl>
                                        <p:attrNameLst>
                                          <p:attrName>style.visibility</p:attrName>
                                        </p:attrNameLst>
                                      </p:cBhvr>
                                      <p:to>
                                        <p:strVal val="visible"/>
                                      </p:to>
                                    </p:set>
                                  </p:childTnLst>
                                </p:cTn>
                              </p:par>
                            </p:childTnLst>
                          </p:cTn>
                        </p:par>
                        <p:par>
                          <p:cTn id="167" fill="hold" nodeType="afterGroup">
                            <p:stCondLst>
                              <p:cond delay="45500"/>
                            </p:stCondLst>
                            <p:childTnLst>
                              <p:par>
                                <p:cTn id="168" presetID="11" presetClass="entr" presetSubtype="0" fill="hold" nodeType="afterEffect">
                                  <p:stCondLst>
                                    <p:cond delay="0"/>
                                  </p:stCondLst>
                                  <p:childTnLst>
                                    <p:set>
                                      <p:cBhvr>
                                        <p:cTn id="169" dur="1000">
                                          <p:stCondLst>
                                            <p:cond delay="0"/>
                                          </p:stCondLst>
                                        </p:cTn>
                                        <p:tgtEl>
                                          <p:spTgt spid="660"/>
                                        </p:tgtEl>
                                        <p:attrNameLst>
                                          <p:attrName>style.visibility</p:attrName>
                                        </p:attrNameLst>
                                      </p:cBhvr>
                                      <p:to>
                                        <p:strVal val="visible"/>
                                      </p:to>
                                    </p:set>
                                  </p:childTnLst>
                                </p:cTn>
                              </p:par>
                            </p:childTnLst>
                          </p:cTn>
                        </p:par>
                        <p:par>
                          <p:cTn id="170" fill="hold" nodeType="afterGroup">
                            <p:stCondLst>
                              <p:cond delay="46500"/>
                            </p:stCondLst>
                            <p:childTnLst>
                              <p:par>
                                <p:cTn id="171" presetID="11" presetClass="entr" presetSubtype="0" fill="hold" nodeType="afterEffect">
                                  <p:stCondLst>
                                    <p:cond delay="0"/>
                                  </p:stCondLst>
                                  <p:childTnLst>
                                    <p:set>
                                      <p:cBhvr>
                                        <p:cTn id="172" dur="1000">
                                          <p:stCondLst>
                                            <p:cond delay="0"/>
                                          </p:stCondLst>
                                        </p:cTn>
                                        <p:tgtEl>
                                          <p:spTgt spid="661"/>
                                        </p:tgtEl>
                                        <p:attrNameLst>
                                          <p:attrName>style.visibility</p:attrName>
                                        </p:attrNameLst>
                                      </p:cBhvr>
                                      <p:to>
                                        <p:strVal val="visible"/>
                                      </p:to>
                                    </p:set>
                                  </p:childTnLst>
                                </p:cTn>
                              </p:par>
                            </p:childTnLst>
                          </p:cTn>
                        </p:par>
                        <p:par>
                          <p:cTn id="173" fill="hold" nodeType="afterGroup">
                            <p:stCondLst>
                              <p:cond delay="47500"/>
                            </p:stCondLst>
                            <p:childTnLst>
                              <p:par>
                                <p:cTn id="174" presetID="11" presetClass="entr" presetSubtype="0" fill="hold" nodeType="afterEffect">
                                  <p:stCondLst>
                                    <p:cond delay="0"/>
                                  </p:stCondLst>
                                  <p:childTnLst>
                                    <p:set>
                                      <p:cBhvr>
                                        <p:cTn id="175" dur="1000">
                                          <p:stCondLst>
                                            <p:cond delay="0"/>
                                          </p:stCondLst>
                                        </p:cTn>
                                        <p:tgtEl>
                                          <p:spTgt spid="662"/>
                                        </p:tgtEl>
                                        <p:attrNameLst>
                                          <p:attrName>style.visibility</p:attrName>
                                        </p:attrNameLst>
                                      </p:cBhvr>
                                      <p:to>
                                        <p:strVal val="visible"/>
                                      </p:to>
                                    </p:set>
                                  </p:childTnLst>
                                </p:cTn>
                              </p:par>
                            </p:childTnLst>
                          </p:cTn>
                        </p:par>
                        <p:par>
                          <p:cTn id="176" fill="hold" nodeType="afterGroup">
                            <p:stCondLst>
                              <p:cond delay="48500"/>
                            </p:stCondLst>
                            <p:childTnLst>
                              <p:par>
                                <p:cTn id="177" presetID="11" presetClass="entr" presetSubtype="0" fill="hold" nodeType="afterEffect">
                                  <p:stCondLst>
                                    <p:cond delay="0"/>
                                  </p:stCondLst>
                                  <p:childTnLst>
                                    <p:set>
                                      <p:cBhvr>
                                        <p:cTn id="178" dur="1000">
                                          <p:stCondLst>
                                            <p:cond delay="0"/>
                                          </p:stCondLst>
                                        </p:cTn>
                                        <p:tgtEl>
                                          <p:spTgt spid="663"/>
                                        </p:tgtEl>
                                        <p:attrNameLst>
                                          <p:attrName>style.visibility</p:attrName>
                                        </p:attrNameLst>
                                      </p:cBhvr>
                                      <p:to>
                                        <p:strVal val="visible"/>
                                      </p:to>
                                    </p:set>
                                  </p:childTnLst>
                                </p:cTn>
                              </p:par>
                            </p:childTnLst>
                          </p:cTn>
                        </p:par>
                        <p:par>
                          <p:cTn id="179" fill="hold" nodeType="afterGroup">
                            <p:stCondLst>
                              <p:cond delay="49500"/>
                            </p:stCondLst>
                            <p:childTnLst>
                              <p:par>
                                <p:cTn id="180" presetID="11" presetClass="entr" presetSubtype="0" fill="hold" nodeType="afterEffect">
                                  <p:stCondLst>
                                    <p:cond delay="0"/>
                                  </p:stCondLst>
                                  <p:childTnLst>
                                    <p:set>
                                      <p:cBhvr>
                                        <p:cTn id="181" dur="1000">
                                          <p:stCondLst>
                                            <p:cond delay="0"/>
                                          </p:stCondLst>
                                        </p:cTn>
                                        <p:tgtEl>
                                          <p:spTgt spid="664"/>
                                        </p:tgtEl>
                                        <p:attrNameLst>
                                          <p:attrName>style.visibility</p:attrName>
                                        </p:attrNameLst>
                                      </p:cBhvr>
                                      <p:to>
                                        <p:strVal val="visible"/>
                                      </p:to>
                                    </p:set>
                                  </p:childTnLst>
                                </p:cTn>
                              </p:par>
                            </p:childTnLst>
                          </p:cTn>
                        </p:par>
                        <p:par>
                          <p:cTn id="182" fill="hold" nodeType="afterGroup">
                            <p:stCondLst>
                              <p:cond delay="50500"/>
                            </p:stCondLst>
                            <p:childTnLst>
                              <p:par>
                                <p:cTn id="183" presetID="11" presetClass="entr" presetSubtype="0" fill="hold" nodeType="afterEffect">
                                  <p:stCondLst>
                                    <p:cond delay="0"/>
                                  </p:stCondLst>
                                  <p:childTnLst>
                                    <p:set>
                                      <p:cBhvr>
                                        <p:cTn id="184" dur="1000">
                                          <p:stCondLst>
                                            <p:cond delay="0"/>
                                          </p:stCondLst>
                                        </p:cTn>
                                        <p:tgtEl>
                                          <p:spTgt spid="665"/>
                                        </p:tgtEl>
                                        <p:attrNameLst>
                                          <p:attrName>style.visibility</p:attrName>
                                        </p:attrNameLst>
                                      </p:cBhvr>
                                      <p:to>
                                        <p:strVal val="visible"/>
                                      </p:to>
                                    </p:set>
                                  </p:childTnLst>
                                </p:cTn>
                              </p:par>
                            </p:childTnLst>
                          </p:cTn>
                        </p:par>
                        <p:par>
                          <p:cTn id="185" fill="hold" nodeType="afterGroup">
                            <p:stCondLst>
                              <p:cond delay="51500"/>
                            </p:stCondLst>
                            <p:childTnLst>
                              <p:par>
                                <p:cTn id="186" presetID="11" presetClass="entr" presetSubtype="0" fill="hold" nodeType="afterEffect">
                                  <p:stCondLst>
                                    <p:cond delay="0"/>
                                  </p:stCondLst>
                                  <p:childTnLst>
                                    <p:set>
                                      <p:cBhvr>
                                        <p:cTn id="187" dur="1000">
                                          <p:stCondLst>
                                            <p:cond delay="0"/>
                                          </p:stCondLst>
                                        </p:cTn>
                                        <p:tgtEl>
                                          <p:spTgt spid="666"/>
                                        </p:tgtEl>
                                        <p:attrNameLst>
                                          <p:attrName>style.visibility</p:attrName>
                                        </p:attrNameLst>
                                      </p:cBhvr>
                                      <p:to>
                                        <p:strVal val="visible"/>
                                      </p:to>
                                    </p:set>
                                  </p:childTnLst>
                                </p:cTn>
                              </p:par>
                            </p:childTnLst>
                          </p:cTn>
                        </p:par>
                        <p:par>
                          <p:cTn id="188" fill="hold" nodeType="afterGroup">
                            <p:stCondLst>
                              <p:cond delay="52500"/>
                            </p:stCondLst>
                            <p:childTnLst>
                              <p:par>
                                <p:cTn id="189" presetID="11" presetClass="entr" presetSubtype="0" fill="hold" nodeType="afterEffect">
                                  <p:stCondLst>
                                    <p:cond delay="0"/>
                                  </p:stCondLst>
                                  <p:childTnLst>
                                    <p:set>
                                      <p:cBhvr>
                                        <p:cTn id="190" dur="1000">
                                          <p:stCondLst>
                                            <p:cond delay="0"/>
                                          </p:stCondLst>
                                        </p:cTn>
                                        <p:tgtEl>
                                          <p:spTgt spid="667"/>
                                        </p:tgtEl>
                                        <p:attrNameLst>
                                          <p:attrName>style.visibility</p:attrName>
                                        </p:attrNameLst>
                                      </p:cBhvr>
                                      <p:to>
                                        <p:strVal val="visible"/>
                                      </p:to>
                                    </p:set>
                                  </p:childTnLst>
                                </p:cTn>
                              </p:par>
                            </p:childTnLst>
                          </p:cTn>
                        </p:par>
                        <p:par>
                          <p:cTn id="191" fill="hold" nodeType="afterGroup">
                            <p:stCondLst>
                              <p:cond delay="53500"/>
                            </p:stCondLst>
                            <p:childTnLst>
                              <p:par>
                                <p:cTn id="192" presetID="11" presetClass="entr" presetSubtype="0" fill="hold" nodeType="afterEffect">
                                  <p:stCondLst>
                                    <p:cond delay="0"/>
                                  </p:stCondLst>
                                  <p:childTnLst>
                                    <p:set>
                                      <p:cBhvr>
                                        <p:cTn id="193" dur="1000">
                                          <p:stCondLst>
                                            <p:cond delay="0"/>
                                          </p:stCondLst>
                                        </p:cTn>
                                        <p:tgtEl>
                                          <p:spTgt spid="668"/>
                                        </p:tgtEl>
                                        <p:attrNameLst>
                                          <p:attrName>style.visibility</p:attrName>
                                        </p:attrNameLst>
                                      </p:cBhvr>
                                      <p:to>
                                        <p:strVal val="visible"/>
                                      </p:to>
                                    </p:set>
                                  </p:childTnLst>
                                </p:cTn>
                              </p:par>
                            </p:childTnLst>
                          </p:cTn>
                        </p:par>
                        <p:par>
                          <p:cTn id="194" fill="hold" nodeType="afterGroup">
                            <p:stCondLst>
                              <p:cond delay="54500"/>
                            </p:stCondLst>
                            <p:childTnLst>
                              <p:par>
                                <p:cTn id="195" presetID="11" presetClass="entr" presetSubtype="0" fill="hold" nodeType="afterEffect">
                                  <p:stCondLst>
                                    <p:cond delay="0"/>
                                  </p:stCondLst>
                                  <p:childTnLst>
                                    <p:set>
                                      <p:cBhvr>
                                        <p:cTn id="196" dur="1000">
                                          <p:stCondLst>
                                            <p:cond delay="0"/>
                                          </p:stCondLst>
                                        </p:cTn>
                                        <p:tgtEl>
                                          <p:spTgt spid="669"/>
                                        </p:tgtEl>
                                        <p:attrNameLst>
                                          <p:attrName>style.visibility</p:attrName>
                                        </p:attrNameLst>
                                      </p:cBhvr>
                                      <p:to>
                                        <p:strVal val="visible"/>
                                      </p:to>
                                    </p:set>
                                  </p:childTnLst>
                                </p:cTn>
                              </p:par>
                            </p:childTnLst>
                          </p:cTn>
                        </p:par>
                        <p:par>
                          <p:cTn id="197" fill="hold" nodeType="afterGroup">
                            <p:stCondLst>
                              <p:cond delay="55500"/>
                            </p:stCondLst>
                            <p:childTnLst>
                              <p:par>
                                <p:cTn id="198" presetID="11" presetClass="entr" presetSubtype="0" fill="hold" nodeType="afterEffect">
                                  <p:stCondLst>
                                    <p:cond delay="0"/>
                                  </p:stCondLst>
                                  <p:childTnLst>
                                    <p:set>
                                      <p:cBhvr>
                                        <p:cTn id="199" dur="1000">
                                          <p:stCondLst>
                                            <p:cond delay="0"/>
                                          </p:stCondLst>
                                        </p:cTn>
                                        <p:tgtEl>
                                          <p:spTgt spid="670"/>
                                        </p:tgtEl>
                                        <p:attrNameLst>
                                          <p:attrName>style.visibility</p:attrName>
                                        </p:attrNameLst>
                                      </p:cBhvr>
                                      <p:to>
                                        <p:strVal val="visible"/>
                                      </p:to>
                                    </p:set>
                                  </p:childTnLst>
                                </p:cTn>
                              </p:par>
                            </p:childTnLst>
                          </p:cTn>
                        </p:par>
                        <p:par>
                          <p:cTn id="200" fill="hold" nodeType="afterGroup">
                            <p:stCondLst>
                              <p:cond delay="56500"/>
                            </p:stCondLst>
                            <p:childTnLst>
                              <p:par>
                                <p:cTn id="201" presetID="11" presetClass="entr" presetSubtype="0" fill="hold" nodeType="afterEffect">
                                  <p:stCondLst>
                                    <p:cond delay="0"/>
                                  </p:stCondLst>
                                  <p:childTnLst>
                                    <p:set>
                                      <p:cBhvr>
                                        <p:cTn id="202" dur="1000">
                                          <p:stCondLst>
                                            <p:cond delay="0"/>
                                          </p:stCondLst>
                                        </p:cTn>
                                        <p:tgtEl>
                                          <p:spTgt spid="671"/>
                                        </p:tgtEl>
                                        <p:attrNameLst>
                                          <p:attrName>style.visibility</p:attrName>
                                        </p:attrNameLst>
                                      </p:cBhvr>
                                      <p:to>
                                        <p:strVal val="visible"/>
                                      </p:to>
                                    </p:set>
                                  </p:childTnLst>
                                </p:cTn>
                              </p:par>
                            </p:childTnLst>
                          </p:cTn>
                        </p:par>
                        <p:par>
                          <p:cTn id="203" fill="hold" nodeType="afterGroup">
                            <p:stCondLst>
                              <p:cond delay="57500"/>
                            </p:stCondLst>
                            <p:childTnLst>
                              <p:par>
                                <p:cTn id="204" presetID="11" presetClass="entr" presetSubtype="0" fill="hold" nodeType="afterEffect">
                                  <p:stCondLst>
                                    <p:cond delay="0"/>
                                  </p:stCondLst>
                                  <p:childTnLst>
                                    <p:set>
                                      <p:cBhvr>
                                        <p:cTn id="205" dur="1000">
                                          <p:stCondLst>
                                            <p:cond delay="0"/>
                                          </p:stCondLst>
                                        </p:cTn>
                                        <p:tgtEl>
                                          <p:spTgt spid="672"/>
                                        </p:tgtEl>
                                        <p:attrNameLst>
                                          <p:attrName>style.visibility</p:attrName>
                                        </p:attrNameLst>
                                      </p:cBhvr>
                                      <p:to>
                                        <p:strVal val="visible"/>
                                      </p:to>
                                    </p:set>
                                  </p:childTnLst>
                                </p:cTn>
                              </p:par>
                            </p:childTnLst>
                          </p:cTn>
                        </p:par>
                        <p:par>
                          <p:cTn id="206" fill="hold" nodeType="afterGroup">
                            <p:stCondLst>
                              <p:cond delay="58500"/>
                            </p:stCondLst>
                            <p:childTnLst>
                              <p:par>
                                <p:cTn id="207" presetID="11" presetClass="entr" presetSubtype="0" fill="hold" nodeType="afterEffect">
                                  <p:stCondLst>
                                    <p:cond delay="0"/>
                                  </p:stCondLst>
                                  <p:childTnLst>
                                    <p:set>
                                      <p:cBhvr>
                                        <p:cTn id="208" dur="1000">
                                          <p:stCondLst>
                                            <p:cond delay="0"/>
                                          </p:stCondLst>
                                        </p:cTn>
                                        <p:tgtEl>
                                          <p:spTgt spid="673"/>
                                        </p:tgtEl>
                                        <p:attrNameLst>
                                          <p:attrName>style.visibility</p:attrName>
                                        </p:attrNameLst>
                                      </p:cBhvr>
                                      <p:to>
                                        <p:strVal val="visible"/>
                                      </p:to>
                                    </p:set>
                                  </p:childTnLst>
                                </p:cTn>
                              </p:par>
                            </p:childTnLst>
                          </p:cTn>
                        </p:par>
                        <p:par>
                          <p:cTn id="209" fill="hold" nodeType="afterGroup">
                            <p:stCondLst>
                              <p:cond delay="59500"/>
                            </p:stCondLst>
                            <p:childTnLst>
                              <p:par>
                                <p:cTn id="210" presetID="11" presetClass="entr" presetSubtype="0" fill="hold" nodeType="afterEffect">
                                  <p:stCondLst>
                                    <p:cond delay="0"/>
                                  </p:stCondLst>
                                  <p:childTnLst>
                                    <p:set>
                                      <p:cBhvr>
                                        <p:cTn id="211" dur="1000">
                                          <p:stCondLst>
                                            <p:cond delay="0"/>
                                          </p:stCondLst>
                                        </p:cTn>
                                        <p:tgtEl>
                                          <p:spTgt spid="674"/>
                                        </p:tgtEl>
                                        <p:attrNameLst>
                                          <p:attrName>style.visibility</p:attrName>
                                        </p:attrNameLst>
                                      </p:cBhvr>
                                      <p:to>
                                        <p:strVal val="visible"/>
                                      </p:to>
                                    </p:set>
                                  </p:childTnLst>
                                </p:cTn>
                              </p:par>
                            </p:childTnLst>
                          </p:cTn>
                        </p:par>
                        <p:par>
                          <p:cTn id="212" fill="hold" nodeType="afterGroup">
                            <p:stCondLst>
                              <p:cond delay="60500"/>
                            </p:stCondLst>
                            <p:childTnLst>
                              <p:par>
                                <p:cTn id="213" presetID="11" presetClass="entr" presetSubtype="0" fill="hold" nodeType="afterEffect">
                                  <p:stCondLst>
                                    <p:cond delay="0"/>
                                  </p:stCondLst>
                                  <p:childTnLst>
                                    <p:set>
                                      <p:cBhvr>
                                        <p:cTn id="214" dur="1000">
                                          <p:stCondLst>
                                            <p:cond delay="0"/>
                                          </p:stCondLst>
                                        </p:cTn>
                                        <p:tgtEl>
                                          <p:spTgt spid="675"/>
                                        </p:tgtEl>
                                        <p:attrNameLst>
                                          <p:attrName>style.visibility</p:attrName>
                                        </p:attrNameLst>
                                      </p:cBhvr>
                                      <p:to>
                                        <p:strVal val="visible"/>
                                      </p:to>
                                    </p:set>
                                  </p:childTnLst>
                                </p:cTn>
                              </p:par>
                            </p:childTnLst>
                          </p:cTn>
                        </p:par>
                        <p:par>
                          <p:cTn id="215" fill="hold" nodeType="afterGroup">
                            <p:stCondLst>
                              <p:cond delay="61500"/>
                            </p:stCondLst>
                            <p:childTnLst>
                              <p:par>
                                <p:cTn id="216" presetID="11" presetClass="entr" presetSubtype="0" fill="hold" nodeType="afterEffect">
                                  <p:stCondLst>
                                    <p:cond delay="0"/>
                                  </p:stCondLst>
                                  <p:childTnLst>
                                    <p:set>
                                      <p:cBhvr>
                                        <p:cTn id="217" dur="1000">
                                          <p:stCondLst>
                                            <p:cond delay="0"/>
                                          </p:stCondLst>
                                        </p:cTn>
                                        <p:tgtEl>
                                          <p:spTgt spid="676"/>
                                        </p:tgtEl>
                                        <p:attrNameLst>
                                          <p:attrName>style.visibility</p:attrName>
                                        </p:attrNameLst>
                                      </p:cBhvr>
                                      <p:to>
                                        <p:strVal val="visible"/>
                                      </p:to>
                                    </p:set>
                                  </p:childTnLst>
                                </p:cTn>
                              </p:par>
                            </p:childTnLst>
                          </p:cTn>
                        </p:par>
                        <p:par>
                          <p:cTn id="218" fill="hold" nodeType="afterGroup">
                            <p:stCondLst>
                              <p:cond delay="62500"/>
                            </p:stCondLst>
                            <p:childTnLst>
                              <p:par>
                                <p:cTn id="219" presetID="11" presetClass="entr" presetSubtype="0" fill="hold" nodeType="afterEffect">
                                  <p:stCondLst>
                                    <p:cond delay="0"/>
                                  </p:stCondLst>
                                  <p:childTnLst>
                                    <p:set>
                                      <p:cBhvr>
                                        <p:cTn id="220" dur="1000">
                                          <p:stCondLst>
                                            <p:cond delay="0"/>
                                          </p:stCondLst>
                                        </p:cTn>
                                        <p:tgtEl>
                                          <p:spTgt spid="677"/>
                                        </p:tgtEl>
                                        <p:attrNameLst>
                                          <p:attrName>style.visibility</p:attrName>
                                        </p:attrNameLst>
                                      </p:cBhvr>
                                      <p:to>
                                        <p:strVal val="visible"/>
                                      </p:to>
                                    </p:set>
                                  </p:childTnLst>
                                </p:cTn>
                              </p:par>
                            </p:childTnLst>
                          </p:cTn>
                        </p:par>
                        <p:par>
                          <p:cTn id="221" fill="hold" nodeType="afterGroup">
                            <p:stCondLst>
                              <p:cond delay="63500"/>
                            </p:stCondLst>
                            <p:childTnLst>
                              <p:par>
                                <p:cTn id="222" presetID="11" presetClass="entr" presetSubtype="0" fill="hold" nodeType="afterEffect">
                                  <p:stCondLst>
                                    <p:cond delay="0"/>
                                  </p:stCondLst>
                                  <p:childTnLst>
                                    <p:set>
                                      <p:cBhvr>
                                        <p:cTn id="223" dur="1000">
                                          <p:stCondLst>
                                            <p:cond delay="0"/>
                                          </p:stCondLst>
                                        </p:cTn>
                                        <p:tgtEl>
                                          <p:spTgt spid="678"/>
                                        </p:tgtEl>
                                        <p:attrNameLst>
                                          <p:attrName>style.visibility</p:attrName>
                                        </p:attrNameLst>
                                      </p:cBhvr>
                                      <p:to>
                                        <p:strVal val="visible"/>
                                      </p:to>
                                    </p:set>
                                  </p:childTnLst>
                                </p:cTn>
                              </p:par>
                            </p:childTnLst>
                          </p:cTn>
                        </p:par>
                        <p:par>
                          <p:cTn id="224" fill="hold" nodeType="afterGroup">
                            <p:stCondLst>
                              <p:cond delay="64500"/>
                            </p:stCondLst>
                            <p:childTnLst>
                              <p:par>
                                <p:cTn id="225" presetID="11" presetClass="entr" presetSubtype="0" fill="hold" nodeType="afterEffect">
                                  <p:stCondLst>
                                    <p:cond delay="0"/>
                                  </p:stCondLst>
                                  <p:childTnLst>
                                    <p:set>
                                      <p:cBhvr>
                                        <p:cTn id="226" dur="1000">
                                          <p:stCondLst>
                                            <p:cond delay="0"/>
                                          </p:stCondLst>
                                        </p:cTn>
                                        <p:tgtEl>
                                          <p:spTgt spid="679"/>
                                        </p:tgtEl>
                                        <p:attrNameLst>
                                          <p:attrName>style.visibility</p:attrName>
                                        </p:attrNameLst>
                                      </p:cBhvr>
                                      <p:to>
                                        <p:strVal val="visible"/>
                                      </p:to>
                                    </p:set>
                                  </p:childTnLst>
                                </p:cTn>
                              </p:par>
                            </p:childTnLst>
                          </p:cTn>
                        </p:par>
                        <p:par>
                          <p:cTn id="227" fill="hold" nodeType="afterGroup">
                            <p:stCondLst>
                              <p:cond delay="65500"/>
                            </p:stCondLst>
                            <p:childTnLst>
                              <p:par>
                                <p:cTn id="228" presetID="11" presetClass="entr" presetSubtype="0" fill="hold" nodeType="afterEffect">
                                  <p:stCondLst>
                                    <p:cond delay="0"/>
                                  </p:stCondLst>
                                  <p:childTnLst>
                                    <p:set>
                                      <p:cBhvr>
                                        <p:cTn id="229" dur="1000">
                                          <p:stCondLst>
                                            <p:cond delay="0"/>
                                          </p:stCondLst>
                                        </p:cTn>
                                        <p:tgtEl>
                                          <p:spTgt spid="680"/>
                                        </p:tgtEl>
                                        <p:attrNameLst>
                                          <p:attrName>style.visibility</p:attrName>
                                        </p:attrNameLst>
                                      </p:cBhvr>
                                      <p:to>
                                        <p:strVal val="visible"/>
                                      </p:to>
                                    </p:set>
                                  </p:childTnLst>
                                </p:cTn>
                              </p:par>
                            </p:childTnLst>
                          </p:cTn>
                        </p:par>
                        <p:par>
                          <p:cTn id="230" fill="hold" nodeType="afterGroup">
                            <p:stCondLst>
                              <p:cond delay="66500"/>
                            </p:stCondLst>
                            <p:childTnLst>
                              <p:par>
                                <p:cTn id="231" presetID="11" presetClass="entr" presetSubtype="0" fill="hold" nodeType="afterEffect">
                                  <p:stCondLst>
                                    <p:cond delay="0"/>
                                  </p:stCondLst>
                                  <p:childTnLst>
                                    <p:set>
                                      <p:cBhvr>
                                        <p:cTn id="232" dur="1000">
                                          <p:stCondLst>
                                            <p:cond delay="0"/>
                                          </p:stCondLst>
                                        </p:cTn>
                                        <p:tgtEl>
                                          <p:spTgt spid="681"/>
                                        </p:tgtEl>
                                        <p:attrNameLst>
                                          <p:attrName>style.visibility</p:attrName>
                                        </p:attrNameLst>
                                      </p:cBhvr>
                                      <p:to>
                                        <p:strVal val="visible"/>
                                      </p:to>
                                    </p:set>
                                  </p:childTnLst>
                                </p:cTn>
                              </p:par>
                            </p:childTnLst>
                          </p:cTn>
                        </p:par>
                        <p:par>
                          <p:cTn id="233" fill="hold" nodeType="afterGroup">
                            <p:stCondLst>
                              <p:cond delay="67500"/>
                            </p:stCondLst>
                            <p:childTnLst>
                              <p:par>
                                <p:cTn id="234" presetID="11" presetClass="entr" presetSubtype="0" fill="hold" nodeType="afterEffect">
                                  <p:stCondLst>
                                    <p:cond delay="0"/>
                                  </p:stCondLst>
                                  <p:childTnLst>
                                    <p:set>
                                      <p:cBhvr>
                                        <p:cTn id="235" dur="1000">
                                          <p:stCondLst>
                                            <p:cond delay="0"/>
                                          </p:stCondLst>
                                        </p:cTn>
                                        <p:tgtEl>
                                          <p:spTgt spid="682"/>
                                        </p:tgtEl>
                                        <p:attrNameLst>
                                          <p:attrName>style.visibility</p:attrName>
                                        </p:attrNameLst>
                                      </p:cBhvr>
                                      <p:to>
                                        <p:strVal val="visible"/>
                                      </p:to>
                                    </p:set>
                                  </p:childTnLst>
                                </p:cTn>
                              </p:par>
                            </p:childTnLst>
                          </p:cTn>
                        </p:par>
                        <p:par>
                          <p:cTn id="236" fill="hold" nodeType="afterGroup">
                            <p:stCondLst>
                              <p:cond delay="68500"/>
                            </p:stCondLst>
                            <p:childTnLst>
                              <p:par>
                                <p:cTn id="237" presetID="11" presetClass="entr" presetSubtype="0" fill="hold" nodeType="afterEffect">
                                  <p:stCondLst>
                                    <p:cond delay="0"/>
                                  </p:stCondLst>
                                  <p:childTnLst>
                                    <p:set>
                                      <p:cBhvr>
                                        <p:cTn id="238" dur="1000">
                                          <p:stCondLst>
                                            <p:cond delay="0"/>
                                          </p:stCondLst>
                                        </p:cTn>
                                        <p:tgtEl>
                                          <p:spTgt spid="683"/>
                                        </p:tgtEl>
                                        <p:attrNameLst>
                                          <p:attrName>style.visibility</p:attrName>
                                        </p:attrNameLst>
                                      </p:cBhvr>
                                      <p:to>
                                        <p:strVal val="visible"/>
                                      </p:to>
                                    </p:set>
                                  </p:childTnLst>
                                </p:cTn>
                              </p:par>
                            </p:childTnLst>
                          </p:cTn>
                        </p:par>
                        <p:par>
                          <p:cTn id="239" fill="hold" nodeType="afterGroup">
                            <p:stCondLst>
                              <p:cond delay="69500"/>
                            </p:stCondLst>
                            <p:childTnLst>
                              <p:par>
                                <p:cTn id="240" presetID="11" presetClass="entr" presetSubtype="0" fill="hold" nodeType="afterEffect">
                                  <p:stCondLst>
                                    <p:cond delay="0"/>
                                  </p:stCondLst>
                                  <p:childTnLst>
                                    <p:set>
                                      <p:cBhvr>
                                        <p:cTn id="241" dur="1000">
                                          <p:stCondLst>
                                            <p:cond delay="0"/>
                                          </p:stCondLst>
                                        </p:cTn>
                                        <p:tgtEl>
                                          <p:spTgt spid="684"/>
                                        </p:tgtEl>
                                        <p:attrNameLst>
                                          <p:attrName>style.visibility</p:attrName>
                                        </p:attrNameLst>
                                      </p:cBhvr>
                                      <p:to>
                                        <p:strVal val="visible"/>
                                      </p:to>
                                    </p:set>
                                  </p:childTnLst>
                                </p:cTn>
                              </p:par>
                            </p:childTnLst>
                          </p:cTn>
                        </p:par>
                        <p:par>
                          <p:cTn id="242" fill="hold" nodeType="afterGroup">
                            <p:stCondLst>
                              <p:cond delay="70500"/>
                            </p:stCondLst>
                            <p:childTnLst>
                              <p:par>
                                <p:cTn id="243" presetID="11" presetClass="entr" presetSubtype="0" fill="hold" nodeType="afterEffect">
                                  <p:stCondLst>
                                    <p:cond delay="0"/>
                                  </p:stCondLst>
                                  <p:childTnLst>
                                    <p:set>
                                      <p:cBhvr>
                                        <p:cTn id="244" dur="1000">
                                          <p:stCondLst>
                                            <p:cond delay="0"/>
                                          </p:stCondLst>
                                        </p:cTn>
                                        <p:tgtEl>
                                          <p:spTgt spid="685"/>
                                        </p:tgtEl>
                                        <p:attrNameLst>
                                          <p:attrName>style.visibility</p:attrName>
                                        </p:attrNameLst>
                                      </p:cBhvr>
                                      <p:to>
                                        <p:strVal val="visible"/>
                                      </p:to>
                                    </p:set>
                                  </p:childTnLst>
                                </p:cTn>
                              </p:par>
                            </p:childTnLst>
                          </p:cTn>
                        </p:par>
                        <p:par>
                          <p:cTn id="245" fill="hold" nodeType="afterGroup">
                            <p:stCondLst>
                              <p:cond delay="71500"/>
                            </p:stCondLst>
                            <p:childTnLst>
                              <p:par>
                                <p:cTn id="246" presetID="11" presetClass="entr" presetSubtype="0" fill="hold" nodeType="afterEffect">
                                  <p:stCondLst>
                                    <p:cond delay="0"/>
                                  </p:stCondLst>
                                  <p:childTnLst>
                                    <p:set>
                                      <p:cBhvr>
                                        <p:cTn id="247" dur="1000">
                                          <p:stCondLst>
                                            <p:cond delay="0"/>
                                          </p:stCondLst>
                                        </p:cTn>
                                        <p:tgtEl>
                                          <p:spTgt spid="686"/>
                                        </p:tgtEl>
                                        <p:attrNameLst>
                                          <p:attrName>style.visibility</p:attrName>
                                        </p:attrNameLst>
                                      </p:cBhvr>
                                      <p:to>
                                        <p:strVal val="visible"/>
                                      </p:to>
                                    </p:set>
                                  </p:childTnLst>
                                </p:cTn>
                              </p:par>
                            </p:childTnLst>
                          </p:cTn>
                        </p:par>
                        <p:par>
                          <p:cTn id="248" fill="hold" nodeType="afterGroup">
                            <p:stCondLst>
                              <p:cond delay="72500"/>
                            </p:stCondLst>
                            <p:childTnLst>
                              <p:par>
                                <p:cTn id="249" presetID="11" presetClass="entr" presetSubtype="0" fill="hold" nodeType="afterEffect">
                                  <p:stCondLst>
                                    <p:cond delay="0"/>
                                  </p:stCondLst>
                                  <p:childTnLst>
                                    <p:set>
                                      <p:cBhvr>
                                        <p:cTn id="250" dur="1000">
                                          <p:stCondLst>
                                            <p:cond delay="0"/>
                                          </p:stCondLst>
                                        </p:cTn>
                                        <p:tgtEl>
                                          <p:spTgt spid="687"/>
                                        </p:tgtEl>
                                        <p:attrNameLst>
                                          <p:attrName>style.visibility</p:attrName>
                                        </p:attrNameLst>
                                      </p:cBhvr>
                                      <p:to>
                                        <p:strVal val="visible"/>
                                      </p:to>
                                    </p:set>
                                  </p:childTnLst>
                                </p:cTn>
                              </p:par>
                            </p:childTnLst>
                          </p:cTn>
                        </p:par>
                        <p:par>
                          <p:cTn id="251" fill="hold" nodeType="afterGroup">
                            <p:stCondLst>
                              <p:cond delay="73500"/>
                            </p:stCondLst>
                            <p:childTnLst>
                              <p:par>
                                <p:cTn id="252" presetID="11" presetClass="entr" presetSubtype="0" fill="hold" nodeType="afterEffect">
                                  <p:stCondLst>
                                    <p:cond delay="0"/>
                                  </p:stCondLst>
                                  <p:childTnLst>
                                    <p:set>
                                      <p:cBhvr>
                                        <p:cTn id="253" dur="1000">
                                          <p:stCondLst>
                                            <p:cond delay="0"/>
                                          </p:stCondLst>
                                        </p:cTn>
                                        <p:tgtEl>
                                          <p:spTgt spid="688"/>
                                        </p:tgtEl>
                                        <p:attrNameLst>
                                          <p:attrName>style.visibility</p:attrName>
                                        </p:attrNameLst>
                                      </p:cBhvr>
                                      <p:to>
                                        <p:strVal val="visible"/>
                                      </p:to>
                                    </p:set>
                                  </p:childTnLst>
                                </p:cTn>
                              </p:par>
                            </p:childTnLst>
                          </p:cTn>
                        </p:par>
                        <p:par>
                          <p:cTn id="254" fill="hold" nodeType="afterGroup">
                            <p:stCondLst>
                              <p:cond delay="74500"/>
                            </p:stCondLst>
                            <p:childTnLst>
                              <p:par>
                                <p:cTn id="255" presetID="11" presetClass="entr" presetSubtype="0" fill="hold" nodeType="afterEffect">
                                  <p:stCondLst>
                                    <p:cond delay="0"/>
                                  </p:stCondLst>
                                  <p:childTnLst>
                                    <p:set>
                                      <p:cBhvr>
                                        <p:cTn id="256" dur="1000">
                                          <p:stCondLst>
                                            <p:cond delay="0"/>
                                          </p:stCondLst>
                                        </p:cTn>
                                        <p:tgtEl>
                                          <p:spTgt spid="689"/>
                                        </p:tgtEl>
                                        <p:attrNameLst>
                                          <p:attrName>style.visibility</p:attrName>
                                        </p:attrNameLst>
                                      </p:cBhvr>
                                      <p:to>
                                        <p:strVal val="visible"/>
                                      </p:to>
                                    </p:set>
                                  </p:childTnLst>
                                </p:cTn>
                              </p:par>
                            </p:childTnLst>
                          </p:cTn>
                        </p:par>
                        <p:par>
                          <p:cTn id="257" fill="hold" nodeType="afterGroup">
                            <p:stCondLst>
                              <p:cond delay="75500"/>
                            </p:stCondLst>
                            <p:childTnLst>
                              <p:par>
                                <p:cTn id="258" presetID="11" presetClass="entr" presetSubtype="0" fill="hold" nodeType="afterEffect">
                                  <p:stCondLst>
                                    <p:cond delay="0"/>
                                  </p:stCondLst>
                                  <p:childTnLst>
                                    <p:set>
                                      <p:cBhvr>
                                        <p:cTn id="259" dur="1000">
                                          <p:stCondLst>
                                            <p:cond delay="0"/>
                                          </p:stCondLst>
                                        </p:cTn>
                                        <p:tgtEl>
                                          <p:spTgt spid="690"/>
                                        </p:tgtEl>
                                        <p:attrNameLst>
                                          <p:attrName>style.visibility</p:attrName>
                                        </p:attrNameLst>
                                      </p:cBhvr>
                                      <p:to>
                                        <p:strVal val="visible"/>
                                      </p:to>
                                    </p:set>
                                  </p:childTnLst>
                                </p:cTn>
                              </p:par>
                            </p:childTnLst>
                          </p:cTn>
                        </p:par>
                        <p:par>
                          <p:cTn id="260" fill="hold" nodeType="afterGroup">
                            <p:stCondLst>
                              <p:cond delay="76500"/>
                            </p:stCondLst>
                            <p:childTnLst>
                              <p:par>
                                <p:cTn id="261" presetID="11" presetClass="entr" presetSubtype="0" fill="hold" nodeType="afterEffect">
                                  <p:stCondLst>
                                    <p:cond delay="0"/>
                                  </p:stCondLst>
                                  <p:childTnLst>
                                    <p:set>
                                      <p:cBhvr>
                                        <p:cTn id="262" dur="1000">
                                          <p:stCondLst>
                                            <p:cond delay="0"/>
                                          </p:stCondLst>
                                        </p:cTn>
                                        <p:tgtEl>
                                          <p:spTgt spid="691"/>
                                        </p:tgtEl>
                                        <p:attrNameLst>
                                          <p:attrName>style.visibility</p:attrName>
                                        </p:attrNameLst>
                                      </p:cBhvr>
                                      <p:to>
                                        <p:strVal val="visible"/>
                                      </p:to>
                                    </p:set>
                                  </p:childTnLst>
                                </p:cTn>
                              </p:par>
                            </p:childTnLst>
                          </p:cTn>
                        </p:par>
                        <p:par>
                          <p:cTn id="263" fill="hold" nodeType="afterGroup">
                            <p:stCondLst>
                              <p:cond delay="77500"/>
                            </p:stCondLst>
                            <p:childTnLst>
                              <p:par>
                                <p:cTn id="264" presetID="11" presetClass="entr" presetSubtype="0" fill="hold" nodeType="afterEffect">
                                  <p:stCondLst>
                                    <p:cond delay="0"/>
                                  </p:stCondLst>
                                  <p:childTnLst>
                                    <p:set>
                                      <p:cBhvr>
                                        <p:cTn id="265" dur="1000">
                                          <p:stCondLst>
                                            <p:cond delay="0"/>
                                          </p:stCondLst>
                                        </p:cTn>
                                        <p:tgtEl>
                                          <p:spTgt spid="692"/>
                                        </p:tgtEl>
                                        <p:attrNameLst>
                                          <p:attrName>style.visibility</p:attrName>
                                        </p:attrNameLst>
                                      </p:cBhvr>
                                      <p:to>
                                        <p:strVal val="visible"/>
                                      </p:to>
                                    </p:set>
                                  </p:childTnLst>
                                </p:cTn>
                              </p:par>
                            </p:childTnLst>
                          </p:cTn>
                        </p:par>
                        <p:par>
                          <p:cTn id="266" fill="hold" nodeType="afterGroup">
                            <p:stCondLst>
                              <p:cond delay="78500"/>
                            </p:stCondLst>
                            <p:childTnLst>
                              <p:par>
                                <p:cTn id="267" presetID="11" presetClass="entr" presetSubtype="0" fill="hold" nodeType="afterEffect">
                                  <p:stCondLst>
                                    <p:cond delay="0"/>
                                  </p:stCondLst>
                                  <p:childTnLst>
                                    <p:set>
                                      <p:cBhvr>
                                        <p:cTn id="268" dur="1000">
                                          <p:stCondLst>
                                            <p:cond delay="0"/>
                                          </p:stCondLst>
                                        </p:cTn>
                                        <p:tgtEl>
                                          <p:spTgt spid="693"/>
                                        </p:tgtEl>
                                        <p:attrNameLst>
                                          <p:attrName>style.visibility</p:attrName>
                                        </p:attrNameLst>
                                      </p:cBhvr>
                                      <p:to>
                                        <p:strVal val="visible"/>
                                      </p:to>
                                    </p:set>
                                  </p:childTnLst>
                                </p:cTn>
                              </p:par>
                            </p:childTnLst>
                          </p:cTn>
                        </p:par>
                        <p:par>
                          <p:cTn id="269" fill="hold" nodeType="afterGroup">
                            <p:stCondLst>
                              <p:cond delay="79500"/>
                            </p:stCondLst>
                            <p:childTnLst>
                              <p:par>
                                <p:cTn id="270" presetID="11" presetClass="entr" presetSubtype="0" fill="hold" nodeType="afterEffect">
                                  <p:stCondLst>
                                    <p:cond delay="0"/>
                                  </p:stCondLst>
                                  <p:childTnLst>
                                    <p:set>
                                      <p:cBhvr>
                                        <p:cTn id="271" dur="1000">
                                          <p:stCondLst>
                                            <p:cond delay="0"/>
                                          </p:stCondLst>
                                        </p:cTn>
                                        <p:tgtEl>
                                          <p:spTgt spid="694"/>
                                        </p:tgtEl>
                                        <p:attrNameLst>
                                          <p:attrName>style.visibility</p:attrName>
                                        </p:attrNameLst>
                                      </p:cBhvr>
                                      <p:to>
                                        <p:strVal val="visible"/>
                                      </p:to>
                                    </p:set>
                                  </p:childTnLst>
                                </p:cTn>
                              </p:par>
                            </p:childTnLst>
                          </p:cTn>
                        </p:par>
                        <p:par>
                          <p:cTn id="272" fill="hold" nodeType="afterGroup">
                            <p:stCondLst>
                              <p:cond delay="80500"/>
                            </p:stCondLst>
                            <p:childTnLst>
                              <p:par>
                                <p:cTn id="273" presetID="11" presetClass="entr" presetSubtype="0" fill="hold" nodeType="afterEffect">
                                  <p:stCondLst>
                                    <p:cond delay="0"/>
                                  </p:stCondLst>
                                  <p:childTnLst>
                                    <p:set>
                                      <p:cBhvr>
                                        <p:cTn id="274" dur="1000">
                                          <p:stCondLst>
                                            <p:cond delay="0"/>
                                          </p:stCondLst>
                                        </p:cTn>
                                        <p:tgtEl>
                                          <p:spTgt spid="695"/>
                                        </p:tgtEl>
                                        <p:attrNameLst>
                                          <p:attrName>style.visibility</p:attrName>
                                        </p:attrNameLst>
                                      </p:cBhvr>
                                      <p:to>
                                        <p:strVal val="visible"/>
                                      </p:to>
                                    </p:set>
                                  </p:childTnLst>
                                </p:cTn>
                              </p:par>
                            </p:childTnLst>
                          </p:cTn>
                        </p:par>
                        <p:par>
                          <p:cTn id="275" fill="hold" nodeType="afterGroup">
                            <p:stCondLst>
                              <p:cond delay="81500"/>
                            </p:stCondLst>
                            <p:childTnLst>
                              <p:par>
                                <p:cTn id="276" presetID="11" presetClass="entr" presetSubtype="0" fill="hold" nodeType="afterEffect">
                                  <p:stCondLst>
                                    <p:cond delay="0"/>
                                  </p:stCondLst>
                                  <p:childTnLst>
                                    <p:set>
                                      <p:cBhvr>
                                        <p:cTn id="277" dur="1000">
                                          <p:stCondLst>
                                            <p:cond delay="0"/>
                                          </p:stCondLst>
                                        </p:cTn>
                                        <p:tgtEl>
                                          <p:spTgt spid="696"/>
                                        </p:tgtEl>
                                        <p:attrNameLst>
                                          <p:attrName>style.visibility</p:attrName>
                                        </p:attrNameLst>
                                      </p:cBhvr>
                                      <p:to>
                                        <p:strVal val="visible"/>
                                      </p:to>
                                    </p:set>
                                  </p:childTnLst>
                                </p:cTn>
                              </p:par>
                            </p:childTnLst>
                          </p:cTn>
                        </p:par>
                        <p:par>
                          <p:cTn id="278" fill="hold" nodeType="afterGroup">
                            <p:stCondLst>
                              <p:cond delay="82500"/>
                            </p:stCondLst>
                            <p:childTnLst>
                              <p:par>
                                <p:cTn id="279" presetID="11" presetClass="entr" presetSubtype="0" fill="hold" nodeType="afterEffect">
                                  <p:stCondLst>
                                    <p:cond delay="0"/>
                                  </p:stCondLst>
                                  <p:childTnLst>
                                    <p:set>
                                      <p:cBhvr>
                                        <p:cTn id="280" dur="1000">
                                          <p:stCondLst>
                                            <p:cond delay="0"/>
                                          </p:stCondLst>
                                        </p:cTn>
                                        <p:tgtEl>
                                          <p:spTgt spid="697"/>
                                        </p:tgtEl>
                                        <p:attrNameLst>
                                          <p:attrName>style.visibility</p:attrName>
                                        </p:attrNameLst>
                                      </p:cBhvr>
                                      <p:to>
                                        <p:strVal val="visible"/>
                                      </p:to>
                                    </p:set>
                                  </p:childTnLst>
                                </p:cTn>
                              </p:par>
                            </p:childTnLst>
                          </p:cTn>
                        </p:par>
                        <p:par>
                          <p:cTn id="281" fill="hold" nodeType="afterGroup">
                            <p:stCondLst>
                              <p:cond delay="83500"/>
                            </p:stCondLst>
                            <p:childTnLst>
                              <p:par>
                                <p:cTn id="282" presetID="11" presetClass="entr" presetSubtype="0" fill="hold" nodeType="afterEffect">
                                  <p:stCondLst>
                                    <p:cond delay="0"/>
                                  </p:stCondLst>
                                  <p:childTnLst>
                                    <p:set>
                                      <p:cBhvr>
                                        <p:cTn id="283" dur="1000">
                                          <p:stCondLst>
                                            <p:cond delay="0"/>
                                          </p:stCondLst>
                                        </p:cTn>
                                        <p:tgtEl>
                                          <p:spTgt spid="698"/>
                                        </p:tgtEl>
                                        <p:attrNameLst>
                                          <p:attrName>style.visibility</p:attrName>
                                        </p:attrNameLst>
                                      </p:cBhvr>
                                      <p:to>
                                        <p:strVal val="visible"/>
                                      </p:to>
                                    </p:set>
                                  </p:childTnLst>
                                </p:cTn>
                              </p:par>
                            </p:childTnLst>
                          </p:cTn>
                        </p:par>
                        <p:par>
                          <p:cTn id="284" fill="hold" nodeType="afterGroup">
                            <p:stCondLst>
                              <p:cond delay="84500"/>
                            </p:stCondLst>
                            <p:childTnLst>
                              <p:par>
                                <p:cTn id="285" presetID="11" presetClass="entr" presetSubtype="0" fill="hold" nodeType="afterEffect">
                                  <p:stCondLst>
                                    <p:cond delay="0"/>
                                  </p:stCondLst>
                                  <p:childTnLst>
                                    <p:set>
                                      <p:cBhvr>
                                        <p:cTn id="286" dur="1000">
                                          <p:stCondLst>
                                            <p:cond delay="0"/>
                                          </p:stCondLst>
                                        </p:cTn>
                                        <p:tgtEl>
                                          <p:spTgt spid="699"/>
                                        </p:tgtEl>
                                        <p:attrNameLst>
                                          <p:attrName>style.visibility</p:attrName>
                                        </p:attrNameLst>
                                      </p:cBhvr>
                                      <p:to>
                                        <p:strVal val="visible"/>
                                      </p:to>
                                    </p:set>
                                  </p:childTnLst>
                                </p:cTn>
                              </p:par>
                            </p:childTnLst>
                          </p:cTn>
                        </p:par>
                        <p:par>
                          <p:cTn id="287" fill="hold" nodeType="afterGroup">
                            <p:stCondLst>
                              <p:cond delay="85500"/>
                            </p:stCondLst>
                            <p:childTnLst>
                              <p:par>
                                <p:cTn id="288" presetID="11" presetClass="entr" presetSubtype="0" fill="hold" nodeType="afterEffect">
                                  <p:stCondLst>
                                    <p:cond delay="0"/>
                                  </p:stCondLst>
                                  <p:childTnLst>
                                    <p:set>
                                      <p:cBhvr>
                                        <p:cTn id="289" dur="1000">
                                          <p:stCondLst>
                                            <p:cond delay="0"/>
                                          </p:stCondLst>
                                        </p:cTn>
                                        <p:tgtEl>
                                          <p:spTgt spid="700"/>
                                        </p:tgtEl>
                                        <p:attrNameLst>
                                          <p:attrName>style.visibility</p:attrName>
                                        </p:attrNameLst>
                                      </p:cBhvr>
                                      <p:to>
                                        <p:strVal val="visible"/>
                                      </p:to>
                                    </p:set>
                                  </p:childTnLst>
                                </p:cTn>
                              </p:par>
                            </p:childTnLst>
                          </p:cTn>
                        </p:par>
                        <p:par>
                          <p:cTn id="290" fill="hold" nodeType="afterGroup">
                            <p:stCondLst>
                              <p:cond delay="86500"/>
                            </p:stCondLst>
                            <p:childTnLst>
                              <p:par>
                                <p:cTn id="291" presetID="11" presetClass="entr" presetSubtype="0" fill="hold" nodeType="afterEffect">
                                  <p:stCondLst>
                                    <p:cond delay="0"/>
                                  </p:stCondLst>
                                  <p:childTnLst>
                                    <p:set>
                                      <p:cBhvr>
                                        <p:cTn id="292" dur="1000">
                                          <p:stCondLst>
                                            <p:cond delay="0"/>
                                          </p:stCondLst>
                                        </p:cTn>
                                        <p:tgtEl>
                                          <p:spTgt spid="701"/>
                                        </p:tgtEl>
                                        <p:attrNameLst>
                                          <p:attrName>style.visibility</p:attrName>
                                        </p:attrNameLst>
                                      </p:cBhvr>
                                      <p:to>
                                        <p:strVal val="visible"/>
                                      </p:to>
                                    </p:set>
                                  </p:childTnLst>
                                </p:cTn>
                              </p:par>
                            </p:childTnLst>
                          </p:cTn>
                        </p:par>
                        <p:par>
                          <p:cTn id="293" fill="hold" nodeType="afterGroup">
                            <p:stCondLst>
                              <p:cond delay="87500"/>
                            </p:stCondLst>
                            <p:childTnLst>
                              <p:par>
                                <p:cTn id="294" presetID="11" presetClass="entr" presetSubtype="0" fill="hold" nodeType="afterEffect">
                                  <p:stCondLst>
                                    <p:cond delay="0"/>
                                  </p:stCondLst>
                                  <p:childTnLst>
                                    <p:set>
                                      <p:cBhvr>
                                        <p:cTn id="295" dur="1000">
                                          <p:stCondLst>
                                            <p:cond delay="0"/>
                                          </p:stCondLst>
                                        </p:cTn>
                                        <p:tgtEl>
                                          <p:spTgt spid="702"/>
                                        </p:tgtEl>
                                        <p:attrNameLst>
                                          <p:attrName>style.visibility</p:attrName>
                                        </p:attrNameLst>
                                      </p:cBhvr>
                                      <p:to>
                                        <p:strVal val="visible"/>
                                      </p:to>
                                    </p:set>
                                  </p:childTnLst>
                                </p:cTn>
                              </p:par>
                            </p:childTnLst>
                          </p:cTn>
                        </p:par>
                        <p:par>
                          <p:cTn id="296" fill="hold" nodeType="afterGroup">
                            <p:stCondLst>
                              <p:cond delay="88500"/>
                            </p:stCondLst>
                            <p:childTnLst>
                              <p:par>
                                <p:cTn id="297" presetID="11" presetClass="entr" presetSubtype="0" fill="hold" nodeType="afterEffect">
                                  <p:stCondLst>
                                    <p:cond delay="0"/>
                                  </p:stCondLst>
                                  <p:childTnLst>
                                    <p:set>
                                      <p:cBhvr>
                                        <p:cTn id="298" dur="1000">
                                          <p:stCondLst>
                                            <p:cond delay="0"/>
                                          </p:stCondLst>
                                        </p:cTn>
                                        <p:tgtEl>
                                          <p:spTgt spid="703"/>
                                        </p:tgtEl>
                                        <p:attrNameLst>
                                          <p:attrName>style.visibility</p:attrName>
                                        </p:attrNameLst>
                                      </p:cBhvr>
                                      <p:to>
                                        <p:strVal val="visible"/>
                                      </p:to>
                                    </p:set>
                                  </p:childTnLst>
                                </p:cTn>
                              </p:par>
                            </p:childTnLst>
                          </p:cTn>
                        </p:par>
                        <p:par>
                          <p:cTn id="299" fill="hold" nodeType="afterGroup">
                            <p:stCondLst>
                              <p:cond delay="89500"/>
                            </p:stCondLst>
                            <p:childTnLst>
                              <p:par>
                                <p:cTn id="300" presetID="11" presetClass="entr" presetSubtype="0" fill="hold" nodeType="afterEffect">
                                  <p:stCondLst>
                                    <p:cond delay="0"/>
                                  </p:stCondLst>
                                  <p:childTnLst>
                                    <p:set>
                                      <p:cBhvr>
                                        <p:cTn id="301" dur="1000">
                                          <p:stCondLst>
                                            <p:cond delay="0"/>
                                          </p:stCondLst>
                                        </p:cTn>
                                        <p:tgtEl>
                                          <p:spTgt spid="704"/>
                                        </p:tgtEl>
                                        <p:attrNameLst>
                                          <p:attrName>style.visibility</p:attrName>
                                        </p:attrNameLst>
                                      </p:cBhvr>
                                      <p:to>
                                        <p:strVal val="visible"/>
                                      </p:to>
                                    </p:set>
                                  </p:childTnLst>
                                </p:cTn>
                              </p:par>
                            </p:childTnLst>
                          </p:cTn>
                        </p:par>
                        <p:par>
                          <p:cTn id="302" fill="hold" nodeType="afterGroup">
                            <p:stCondLst>
                              <p:cond delay="90500"/>
                            </p:stCondLst>
                            <p:childTnLst>
                              <p:par>
                                <p:cTn id="303" presetID="11" presetClass="entr" presetSubtype="0" fill="hold" nodeType="afterEffect">
                                  <p:stCondLst>
                                    <p:cond delay="0"/>
                                  </p:stCondLst>
                                  <p:childTnLst>
                                    <p:set>
                                      <p:cBhvr>
                                        <p:cTn id="304" dur="1000">
                                          <p:stCondLst>
                                            <p:cond delay="0"/>
                                          </p:stCondLst>
                                        </p:cTn>
                                        <p:tgtEl>
                                          <p:spTgt spid="705"/>
                                        </p:tgtEl>
                                        <p:attrNameLst>
                                          <p:attrName>style.visibility</p:attrName>
                                        </p:attrNameLst>
                                      </p:cBhvr>
                                      <p:to>
                                        <p:strVal val="visible"/>
                                      </p:to>
                                    </p:set>
                                  </p:childTnLst>
                                </p:cTn>
                              </p:par>
                            </p:childTnLst>
                          </p:cTn>
                        </p:par>
                        <p:par>
                          <p:cTn id="305" fill="hold" nodeType="afterGroup">
                            <p:stCondLst>
                              <p:cond delay="91500"/>
                            </p:stCondLst>
                            <p:childTnLst>
                              <p:par>
                                <p:cTn id="306" presetID="11" presetClass="entr" presetSubtype="0" fill="hold" nodeType="afterEffect">
                                  <p:stCondLst>
                                    <p:cond delay="0"/>
                                  </p:stCondLst>
                                  <p:childTnLst>
                                    <p:set>
                                      <p:cBhvr>
                                        <p:cTn id="307" dur="1000">
                                          <p:stCondLst>
                                            <p:cond delay="0"/>
                                          </p:stCondLst>
                                        </p:cTn>
                                        <p:tgtEl>
                                          <p:spTgt spid="706"/>
                                        </p:tgtEl>
                                        <p:attrNameLst>
                                          <p:attrName>style.visibility</p:attrName>
                                        </p:attrNameLst>
                                      </p:cBhvr>
                                      <p:to>
                                        <p:strVal val="visible"/>
                                      </p:to>
                                    </p:set>
                                  </p:childTnLst>
                                </p:cTn>
                              </p:par>
                            </p:childTnLst>
                          </p:cTn>
                        </p:par>
                        <p:par>
                          <p:cTn id="308" fill="hold" nodeType="afterGroup">
                            <p:stCondLst>
                              <p:cond delay="92500"/>
                            </p:stCondLst>
                            <p:childTnLst>
                              <p:par>
                                <p:cTn id="309" presetID="11" presetClass="entr" presetSubtype="0" fill="hold" nodeType="afterEffect">
                                  <p:stCondLst>
                                    <p:cond delay="0"/>
                                  </p:stCondLst>
                                  <p:childTnLst>
                                    <p:set>
                                      <p:cBhvr>
                                        <p:cTn id="310" dur="1000">
                                          <p:stCondLst>
                                            <p:cond delay="0"/>
                                          </p:stCondLst>
                                        </p:cTn>
                                        <p:tgtEl>
                                          <p:spTgt spid="707"/>
                                        </p:tgtEl>
                                        <p:attrNameLst>
                                          <p:attrName>style.visibility</p:attrName>
                                        </p:attrNameLst>
                                      </p:cBhvr>
                                      <p:to>
                                        <p:strVal val="visible"/>
                                      </p:to>
                                    </p:set>
                                  </p:childTnLst>
                                </p:cTn>
                              </p:par>
                            </p:childTnLst>
                          </p:cTn>
                        </p:par>
                        <p:par>
                          <p:cTn id="311" fill="hold" nodeType="afterGroup">
                            <p:stCondLst>
                              <p:cond delay="93500"/>
                            </p:stCondLst>
                            <p:childTnLst>
                              <p:par>
                                <p:cTn id="312" presetID="11" presetClass="entr" presetSubtype="0" fill="hold" nodeType="afterEffect">
                                  <p:stCondLst>
                                    <p:cond delay="0"/>
                                  </p:stCondLst>
                                  <p:childTnLst>
                                    <p:set>
                                      <p:cBhvr>
                                        <p:cTn id="313" dur="1000">
                                          <p:stCondLst>
                                            <p:cond delay="0"/>
                                          </p:stCondLst>
                                        </p:cTn>
                                        <p:tgtEl>
                                          <p:spTgt spid="708"/>
                                        </p:tgtEl>
                                        <p:attrNameLst>
                                          <p:attrName>style.visibility</p:attrName>
                                        </p:attrNameLst>
                                      </p:cBhvr>
                                      <p:to>
                                        <p:strVal val="visible"/>
                                      </p:to>
                                    </p:set>
                                  </p:childTnLst>
                                </p:cTn>
                              </p:par>
                            </p:childTnLst>
                          </p:cTn>
                        </p:par>
                        <p:par>
                          <p:cTn id="314" fill="hold" nodeType="afterGroup">
                            <p:stCondLst>
                              <p:cond delay="94500"/>
                            </p:stCondLst>
                            <p:childTnLst>
                              <p:par>
                                <p:cTn id="315" presetID="11" presetClass="entr" presetSubtype="0" fill="hold" nodeType="afterEffect">
                                  <p:stCondLst>
                                    <p:cond delay="0"/>
                                  </p:stCondLst>
                                  <p:childTnLst>
                                    <p:set>
                                      <p:cBhvr>
                                        <p:cTn id="316" dur="1000">
                                          <p:stCondLst>
                                            <p:cond delay="0"/>
                                          </p:stCondLst>
                                        </p:cTn>
                                        <p:tgtEl>
                                          <p:spTgt spid="709"/>
                                        </p:tgtEl>
                                        <p:attrNameLst>
                                          <p:attrName>style.visibility</p:attrName>
                                        </p:attrNameLst>
                                      </p:cBhvr>
                                      <p:to>
                                        <p:strVal val="visible"/>
                                      </p:to>
                                    </p:set>
                                  </p:childTnLst>
                                </p:cTn>
                              </p:par>
                            </p:childTnLst>
                          </p:cTn>
                        </p:par>
                        <p:par>
                          <p:cTn id="317" fill="hold" nodeType="afterGroup">
                            <p:stCondLst>
                              <p:cond delay="95500"/>
                            </p:stCondLst>
                            <p:childTnLst>
                              <p:par>
                                <p:cTn id="318" presetID="11" presetClass="entr" presetSubtype="0" fill="hold" nodeType="afterEffect">
                                  <p:stCondLst>
                                    <p:cond delay="0"/>
                                  </p:stCondLst>
                                  <p:childTnLst>
                                    <p:set>
                                      <p:cBhvr>
                                        <p:cTn id="319" dur="1000">
                                          <p:stCondLst>
                                            <p:cond delay="0"/>
                                          </p:stCondLst>
                                        </p:cTn>
                                        <p:tgtEl>
                                          <p:spTgt spid="710"/>
                                        </p:tgtEl>
                                        <p:attrNameLst>
                                          <p:attrName>style.visibility</p:attrName>
                                        </p:attrNameLst>
                                      </p:cBhvr>
                                      <p:to>
                                        <p:strVal val="visible"/>
                                      </p:to>
                                    </p:set>
                                  </p:childTnLst>
                                </p:cTn>
                              </p:par>
                            </p:childTnLst>
                          </p:cTn>
                        </p:par>
                        <p:par>
                          <p:cTn id="320" fill="hold" nodeType="afterGroup">
                            <p:stCondLst>
                              <p:cond delay="96500"/>
                            </p:stCondLst>
                            <p:childTnLst>
                              <p:par>
                                <p:cTn id="321" presetID="11" presetClass="entr" presetSubtype="0" fill="hold" nodeType="afterEffect">
                                  <p:stCondLst>
                                    <p:cond delay="0"/>
                                  </p:stCondLst>
                                  <p:childTnLst>
                                    <p:set>
                                      <p:cBhvr>
                                        <p:cTn id="322" dur="1000">
                                          <p:stCondLst>
                                            <p:cond delay="0"/>
                                          </p:stCondLst>
                                        </p:cTn>
                                        <p:tgtEl>
                                          <p:spTgt spid="711"/>
                                        </p:tgtEl>
                                        <p:attrNameLst>
                                          <p:attrName>style.visibility</p:attrName>
                                        </p:attrNameLst>
                                      </p:cBhvr>
                                      <p:to>
                                        <p:strVal val="visible"/>
                                      </p:to>
                                    </p:set>
                                  </p:childTnLst>
                                </p:cTn>
                              </p:par>
                            </p:childTnLst>
                          </p:cTn>
                        </p:par>
                        <p:par>
                          <p:cTn id="323" fill="hold" nodeType="afterGroup">
                            <p:stCondLst>
                              <p:cond delay="97500"/>
                            </p:stCondLst>
                            <p:childTnLst>
                              <p:par>
                                <p:cTn id="324" presetID="11" presetClass="entr" presetSubtype="0" fill="hold" nodeType="afterEffect">
                                  <p:stCondLst>
                                    <p:cond delay="0"/>
                                  </p:stCondLst>
                                  <p:childTnLst>
                                    <p:set>
                                      <p:cBhvr>
                                        <p:cTn id="325" dur="1000">
                                          <p:stCondLst>
                                            <p:cond delay="0"/>
                                          </p:stCondLst>
                                        </p:cTn>
                                        <p:tgtEl>
                                          <p:spTgt spid="712"/>
                                        </p:tgtEl>
                                        <p:attrNameLst>
                                          <p:attrName>style.visibility</p:attrName>
                                        </p:attrNameLst>
                                      </p:cBhvr>
                                      <p:to>
                                        <p:strVal val="visible"/>
                                      </p:to>
                                    </p:set>
                                  </p:childTnLst>
                                </p:cTn>
                              </p:par>
                            </p:childTnLst>
                          </p:cTn>
                        </p:par>
                        <p:par>
                          <p:cTn id="326" fill="hold" nodeType="afterGroup">
                            <p:stCondLst>
                              <p:cond delay="98500"/>
                            </p:stCondLst>
                            <p:childTnLst>
                              <p:par>
                                <p:cTn id="327" presetID="11" presetClass="entr" presetSubtype="0" fill="hold" nodeType="afterEffect">
                                  <p:stCondLst>
                                    <p:cond delay="0"/>
                                  </p:stCondLst>
                                  <p:childTnLst>
                                    <p:set>
                                      <p:cBhvr>
                                        <p:cTn id="328" dur="1000">
                                          <p:stCondLst>
                                            <p:cond delay="0"/>
                                          </p:stCondLst>
                                        </p:cTn>
                                        <p:tgtEl>
                                          <p:spTgt spid="713"/>
                                        </p:tgtEl>
                                        <p:attrNameLst>
                                          <p:attrName>style.visibility</p:attrName>
                                        </p:attrNameLst>
                                      </p:cBhvr>
                                      <p:to>
                                        <p:strVal val="visible"/>
                                      </p:to>
                                    </p:set>
                                  </p:childTnLst>
                                </p:cTn>
                              </p:par>
                            </p:childTnLst>
                          </p:cTn>
                        </p:par>
                        <p:par>
                          <p:cTn id="329" fill="hold" nodeType="afterGroup">
                            <p:stCondLst>
                              <p:cond delay="99500"/>
                            </p:stCondLst>
                            <p:childTnLst>
                              <p:par>
                                <p:cTn id="330" presetID="11" presetClass="entr" presetSubtype="0" fill="hold" nodeType="afterEffect">
                                  <p:stCondLst>
                                    <p:cond delay="0"/>
                                  </p:stCondLst>
                                  <p:childTnLst>
                                    <p:set>
                                      <p:cBhvr>
                                        <p:cTn id="331" dur="1000">
                                          <p:stCondLst>
                                            <p:cond delay="0"/>
                                          </p:stCondLst>
                                        </p:cTn>
                                        <p:tgtEl>
                                          <p:spTgt spid="714"/>
                                        </p:tgtEl>
                                        <p:attrNameLst>
                                          <p:attrName>style.visibility</p:attrName>
                                        </p:attrNameLst>
                                      </p:cBhvr>
                                      <p:to>
                                        <p:strVal val="visible"/>
                                      </p:to>
                                    </p:set>
                                  </p:childTnLst>
                                </p:cTn>
                              </p:par>
                            </p:childTnLst>
                          </p:cTn>
                        </p:par>
                        <p:par>
                          <p:cTn id="332" fill="hold" nodeType="afterGroup">
                            <p:stCondLst>
                              <p:cond delay="100500"/>
                            </p:stCondLst>
                            <p:childTnLst>
                              <p:par>
                                <p:cTn id="333" presetID="11" presetClass="entr" presetSubtype="0" fill="hold" nodeType="afterEffect">
                                  <p:stCondLst>
                                    <p:cond delay="0"/>
                                  </p:stCondLst>
                                  <p:childTnLst>
                                    <p:set>
                                      <p:cBhvr>
                                        <p:cTn id="334" dur="1000">
                                          <p:stCondLst>
                                            <p:cond delay="0"/>
                                          </p:stCondLst>
                                        </p:cTn>
                                        <p:tgtEl>
                                          <p:spTgt spid="715"/>
                                        </p:tgtEl>
                                        <p:attrNameLst>
                                          <p:attrName>style.visibility</p:attrName>
                                        </p:attrNameLst>
                                      </p:cBhvr>
                                      <p:to>
                                        <p:strVal val="visible"/>
                                      </p:to>
                                    </p:set>
                                  </p:childTnLst>
                                </p:cTn>
                              </p:par>
                            </p:childTnLst>
                          </p:cTn>
                        </p:par>
                        <p:par>
                          <p:cTn id="335" fill="hold" nodeType="afterGroup">
                            <p:stCondLst>
                              <p:cond delay="101500"/>
                            </p:stCondLst>
                            <p:childTnLst>
                              <p:par>
                                <p:cTn id="336" presetID="11" presetClass="entr" presetSubtype="0" fill="hold" nodeType="afterEffect">
                                  <p:stCondLst>
                                    <p:cond delay="0"/>
                                  </p:stCondLst>
                                  <p:childTnLst>
                                    <p:set>
                                      <p:cBhvr>
                                        <p:cTn id="337" dur="1000">
                                          <p:stCondLst>
                                            <p:cond delay="0"/>
                                          </p:stCondLst>
                                        </p:cTn>
                                        <p:tgtEl>
                                          <p:spTgt spid="716"/>
                                        </p:tgtEl>
                                        <p:attrNameLst>
                                          <p:attrName>style.visibility</p:attrName>
                                        </p:attrNameLst>
                                      </p:cBhvr>
                                      <p:to>
                                        <p:strVal val="visible"/>
                                      </p:to>
                                    </p:set>
                                  </p:childTnLst>
                                </p:cTn>
                              </p:par>
                            </p:childTnLst>
                          </p:cTn>
                        </p:par>
                        <p:par>
                          <p:cTn id="338" fill="hold" nodeType="afterGroup">
                            <p:stCondLst>
                              <p:cond delay="102500"/>
                            </p:stCondLst>
                            <p:childTnLst>
                              <p:par>
                                <p:cTn id="339" presetID="11" presetClass="entr" presetSubtype="0" fill="hold" nodeType="afterEffect">
                                  <p:stCondLst>
                                    <p:cond delay="0"/>
                                  </p:stCondLst>
                                  <p:childTnLst>
                                    <p:set>
                                      <p:cBhvr>
                                        <p:cTn id="340" dur="1000">
                                          <p:stCondLst>
                                            <p:cond delay="0"/>
                                          </p:stCondLst>
                                        </p:cTn>
                                        <p:tgtEl>
                                          <p:spTgt spid="717"/>
                                        </p:tgtEl>
                                        <p:attrNameLst>
                                          <p:attrName>style.visibility</p:attrName>
                                        </p:attrNameLst>
                                      </p:cBhvr>
                                      <p:to>
                                        <p:strVal val="visible"/>
                                      </p:to>
                                    </p:set>
                                  </p:childTnLst>
                                </p:cTn>
                              </p:par>
                            </p:childTnLst>
                          </p:cTn>
                        </p:par>
                        <p:par>
                          <p:cTn id="341" fill="hold" nodeType="afterGroup">
                            <p:stCondLst>
                              <p:cond delay="103500"/>
                            </p:stCondLst>
                            <p:childTnLst>
                              <p:par>
                                <p:cTn id="342" presetID="11" presetClass="entr" presetSubtype="0" fill="hold" nodeType="afterEffect">
                                  <p:stCondLst>
                                    <p:cond delay="0"/>
                                  </p:stCondLst>
                                  <p:childTnLst>
                                    <p:set>
                                      <p:cBhvr>
                                        <p:cTn id="343" dur="1000">
                                          <p:stCondLst>
                                            <p:cond delay="0"/>
                                          </p:stCondLst>
                                        </p:cTn>
                                        <p:tgtEl>
                                          <p:spTgt spid="718"/>
                                        </p:tgtEl>
                                        <p:attrNameLst>
                                          <p:attrName>style.visibility</p:attrName>
                                        </p:attrNameLst>
                                      </p:cBhvr>
                                      <p:to>
                                        <p:strVal val="visible"/>
                                      </p:to>
                                    </p:set>
                                  </p:childTnLst>
                                </p:cTn>
                              </p:par>
                            </p:childTnLst>
                          </p:cTn>
                        </p:par>
                        <p:par>
                          <p:cTn id="344" fill="hold" nodeType="afterGroup">
                            <p:stCondLst>
                              <p:cond delay="104500"/>
                            </p:stCondLst>
                            <p:childTnLst>
                              <p:par>
                                <p:cTn id="345" presetID="11" presetClass="entr" presetSubtype="0" fill="hold" nodeType="afterEffect">
                                  <p:stCondLst>
                                    <p:cond delay="0"/>
                                  </p:stCondLst>
                                  <p:childTnLst>
                                    <p:set>
                                      <p:cBhvr>
                                        <p:cTn id="346" dur="1000">
                                          <p:stCondLst>
                                            <p:cond delay="0"/>
                                          </p:stCondLst>
                                        </p:cTn>
                                        <p:tgtEl>
                                          <p:spTgt spid="719"/>
                                        </p:tgtEl>
                                        <p:attrNameLst>
                                          <p:attrName>style.visibility</p:attrName>
                                        </p:attrNameLst>
                                      </p:cBhvr>
                                      <p:to>
                                        <p:strVal val="visible"/>
                                      </p:to>
                                    </p:set>
                                  </p:childTnLst>
                                </p:cTn>
                              </p:par>
                            </p:childTnLst>
                          </p:cTn>
                        </p:par>
                        <p:par>
                          <p:cTn id="347" fill="hold" nodeType="afterGroup">
                            <p:stCondLst>
                              <p:cond delay="105500"/>
                            </p:stCondLst>
                            <p:childTnLst>
                              <p:par>
                                <p:cTn id="348" presetID="11" presetClass="entr" presetSubtype="0" fill="hold" nodeType="afterEffect">
                                  <p:stCondLst>
                                    <p:cond delay="0"/>
                                  </p:stCondLst>
                                  <p:childTnLst>
                                    <p:set>
                                      <p:cBhvr>
                                        <p:cTn id="349" dur="1000">
                                          <p:stCondLst>
                                            <p:cond delay="0"/>
                                          </p:stCondLst>
                                        </p:cTn>
                                        <p:tgtEl>
                                          <p:spTgt spid="720"/>
                                        </p:tgtEl>
                                        <p:attrNameLst>
                                          <p:attrName>style.visibility</p:attrName>
                                        </p:attrNameLst>
                                      </p:cBhvr>
                                      <p:to>
                                        <p:strVal val="visible"/>
                                      </p:to>
                                    </p:set>
                                  </p:childTnLst>
                                </p:cTn>
                              </p:par>
                            </p:childTnLst>
                          </p:cTn>
                        </p:par>
                        <p:par>
                          <p:cTn id="350" fill="hold" nodeType="afterGroup">
                            <p:stCondLst>
                              <p:cond delay="106500"/>
                            </p:stCondLst>
                            <p:childTnLst>
                              <p:par>
                                <p:cTn id="351" presetID="11" presetClass="entr" presetSubtype="0" fill="hold" nodeType="afterEffect">
                                  <p:stCondLst>
                                    <p:cond delay="0"/>
                                  </p:stCondLst>
                                  <p:childTnLst>
                                    <p:set>
                                      <p:cBhvr>
                                        <p:cTn id="352" dur="1000">
                                          <p:stCondLst>
                                            <p:cond delay="0"/>
                                          </p:stCondLst>
                                        </p:cTn>
                                        <p:tgtEl>
                                          <p:spTgt spid="721"/>
                                        </p:tgtEl>
                                        <p:attrNameLst>
                                          <p:attrName>style.visibility</p:attrName>
                                        </p:attrNameLst>
                                      </p:cBhvr>
                                      <p:to>
                                        <p:strVal val="visible"/>
                                      </p:to>
                                    </p:set>
                                  </p:childTnLst>
                                </p:cTn>
                              </p:par>
                            </p:childTnLst>
                          </p:cTn>
                        </p:par>
                        <p:par>
                          <p:cTn id="353" fill="hold" nodeType="afterGroup">
                            <p:stCondLst>
                              <p:cond delay="107500"/>
                            </p:stCondLst>
                            <p:childTnLst>
                              <p:par>
                                <p:cTn id="354" presetID="11" presetClass="entr" presetSubtype="0" fill="hold" nodeType="afterEffect">
                                  <p:stCondLst>
                                    <p:cond delay="0"/>
                                  </p:stCondLst>
                                  <p:childTnLst>
                                    <p:set>
                                      <p:cBhvr>
                                        <p:cTn id="355" dur="1000">
                                          <p:stCondLst>
                                            <p:cond delay="0"/>
                                          </p:stCondLst>
                                        </p:cTn>
                                        <p:tgtEl>
                                          <p:spTgt spid="722"/>
                                        </p:tgtEl>
                                        <p:attrNameLst>
                                          <p:attrName>style.visibility</p:attrName>
                                        </p:attrNameLst>
                                      </p:cBhvr>
                                      <p:to>
                                        <p:strVal val="visible"/>
                                      </p:to>
                                    </p:set>
                                  </p:childTnLst>
                                </p:cTn>
                              </p:par>
                            </p:childTnLst>
                          </p:cTn>
                        </p:par>
                        <p:par>
                          <p:cTn id="356" fill="hold" nodeType="afterGroup">
                            <p:stCondLst>
                              <p:cond delay="108500"/>
                            </p:stCondLst>
                            <p:childTnLst>
                              <p:par>
                                <p:cTn id="357" presetID="11" presetClass="entr" presetSubtype="0" fill="hold" nodeType="afterEffect">
                                  <p:stCondLst>
                                    <p:cond delay="0"/>
                                  </p:stCondLst>
                                  <p:childTnLst>
                                    <p:set>
                                      <p:cBhvr>
                                        <p:cTn id="358" dur="1000">
                                          <p:stCondLst>
                                            <p:cond delay="0"/>
                                          </p:stCondLst>
                                        </p:cTn>
                                        <p:tgtEl>
                                          <p:spTgt spid="723"/>
                                        </p:tgtEl>
                                        <p:attrNameLst>
                                          <p:attrName>style.visibility</p:attrName>
                                        </p:attrNameLst>
                                      </p:cBhvr>
                                      <p:to>
                                        <p:strVal val="visible"/>
                                      </p:to>
                                    </p:set>
                                  </p:childTnLst>
                                </p:cTn>
                              </p:par>
                            </p:childTnLst>
                          </p:cTn>
                        </p:par>
                        <p:par>
                          <p:cTn id="359" fill="hold" nodeType="afterGroup">
                            <p:stCondLst>
                              <p:cond delay="109500"/>
                            </p:stCondLst>
                            <p:childTnLst>
                              <p:par>
                                <p:cTn id="360" presetID="11" presetClass="entr" presetSubtype="0" fill="hold" nodeType="afterEffect">
                                  <p:stCondLst>
                                    <p:cond delay="0"/>
                                  </p:stCondLst>
                                  <p:childTnLst>
                                    <p:set>
                                      <p:cBhvr>
                                        <p:cTn id="361" dur="1000">
                                          <p:stCondLst>
                                            <p:cond delay="0"/>
                                          </p:stCondLst>
                                        </p:cTn>
                                        <p:tgtEl>
                                          <p:spTgt spid="724"/>
                                        </p:tgtEl>
                                        <p:attrNameLst>
                                          <p:attrName>style.visibility</p:attrName>
                                        </p:attrNameLst>
                                      </p:cBhvr>
                                      <p:to>
                                        <p:strVal val="visible"/>
                                      </p:to>
                                    </p:set>
                                  </p:childTnLst>
                                </p:cTn>
                              </p:par>
                            </p:childTnLst>
                          </p:cTn>
                        </p:par>
                        <p:par>
                          <p:cTn id="362" fill="hold" nodeType="afterGroup">
                            <p:stCondLst>
                              <p:cond delay="110500"/>
                            </p:stCondLst>
                            <p:childTnLst>
                              <p:par>
                                <p:cTn id="363" presetID="11" presetClass="entr" presetSubtype="0" fill="hold" nodeType="afterEffect">
                                  <p:stCondLst>
                                    <p:cond delay="0"/>
                                  </p:stCondLst>
                                  <p:childTnLst>
                                    <p:set>
                                      <p:cBhvr>
                                        <p:cTn id="364" dur="1000">
                                          <p:stCondLst>
                                            <p:cond delay="0"/>
                                          </p:stCondLst>
                                        </p:cTn>
                                        <p:tgtEl>
                                          <p:spTgt spid="725"/>
                                        </p:tgtEl>
                                        <p:attrNameLst>
                                          <p:attrName>style.visibility</p:attrName>
                                        </p:attrNameLst>
                                      </p:cBhvr>
                                      <p:to>
                                        <p:strVal val="visible"/>
                                      </p:to>
                                    </p:set>
                                  </p:childTnLst>
                                </p:cTn>
                              </p:par>
                            </p:childTnLst>
                          </p:cTn>
                        </p:par>
                        <p:par>
                          <p:cTn id="365" fill="hold" nodeType="afterGroup">
                            <p:stCondLst>
                              <p:cond delay="111500"/>
                            </p:stCondLst>
                            <p:childTnLst>
                              <p:par>
                                <p:cTn id="366" presetID="11" presetClass="entr" presetSubtype="0" fill="hold" nodeType="afterEffect">
                                  <p:stCondLst>
                                    <p:cond delay="0"/>
                                  </p:stCondLst>
                                  <p:childTnLst>
                                    <p:set>
                                      <p:cBhvr>
                                        <p:cTn id="367" dur="1000">
                                          <p:stCondLst>
                                            <p:cond delay="0"/>
                                          </p:stCondLst>
                                        </p:cTn>
                                        <p:tgtEl>
                                          <p:spTgt spid="726"/>
                                        </p:tgtEl>
                                        <p:attrNameLst>
                                          <p:attrName>style.visibility</p:attrName>
                                        </p:attrNameLst>
                                      </p:cBhvr>
                                      <p:to>
                                        <p:strVal val="visible"/>
                                      </p:to>
                                    </p:set>
                                  </p:childTnLst>
                                </p:cTn>
                              </p:par>
                            </p:childTnLst>
                          </p:cTn>
                        </p:par>
                        <p:par>
                          <p:cTn id="368" fill="hold" nodeType="afterGroup">
                            <p:stCondLst>
                              <p:cond delay="112500"/>
                            </p:stCondLst>
                            <p:childTnLst>
                              <p:par>
                                <p:cTn id="369" presetID="11" presetClass="entr" presetSubtype="0" fill="hold" nodeType="afterEffect">
                                  <p:stCondLst>
                                    <p:cond delay="0"/>
                                  </p:stCondLst>
                                  <p:childTnLst>
                                    <p:set>
                                      <p:cBhvr>
                                        <p:cTn id="370" dur="1000">
                                          <p:stCondLst>
                                            <p:cond delay="0"/>
                                          </p:stCondLst>
                                        </p:cTn>
                                        <p:tgtEl>
                                          <p:spTgt spid="727"/>
                                        </p:tgtEl>
                                        <p:attrNameLst>
                                          <p:attrName>style.visibility</p:attrName>
                                        </p:attrNameLst>
                                      </p:cBhvr>
                                      <p:to>
                                        <p:strVal val="visible"/>
                                      </p:to>
                                    </p:set>
                                  </p:childTnLst>
                                </p:cTn>
                              </p:par>
                            </p:childTnLst>
                          </p:cTn>
                        </p:par>
                        <p:par>
                          <p:cTn id="371" fill="hold" nodeType="afterGroup">
                            <p:stCondLst>
                              <p:cond delay="113500"/>
                            </p:stCondLst>
                            <p:childTnLst>
                              <p:par>
                                <p:cTn id="372" presetID="11" presetClass="entr" presetSubtype="0" fill="hold" nodeType="afterEffect">
                                  <p:stCondLst>
                                    <p:cond delay="0"/>
                                  </p:stCondLst>
                                  <p:childTnLst>
                                    <p:set>
                                      <p:cBhvr>
                                        <p:cTn id="373" dur="1000">
                                          <p:stCondLst>
                                            <p:cond delay="0"/>
                                          </p:stCondLst>
                                        </p:cTn>
                                        <p:tgtEl>
                                          <p:spTgt spid="728"/>
                                        </p:tgtEl>
                                        <p:attrNameLst>
                                          <p:attrName>style.visibility</p:attrName>
                                        </p:attrNameLst>
                                      </p:cBhvr>
                                      <p:to>
                                        <p:strVal val="visible"/>
                                      </p:to>
                                    </p:set>
                                  </p:childTnLst>
                                </p:cTn>
                              </p:par>
                            </p:childTnLst>
                          </p:cTn>
                        </p:par>
                        <p:par>
                          <p:cTn id="374" fill="hold" nodeType="afterGroup">
                            <p:stCondLst>
                              <p:cond delay="114500"/>
                            </p:stCondLst>
                            <p:childTnLst>
                              <p:par>
                                <p:cTn id="375" presetID="11" presetClass="entr" presetSubtype="0" fill="hold" nodeType="afterEffect">
                                  <p:stCondLst>
                                    <p:cond delay="0"/>
                                  </p:stCondLst>
                                  <p:childTnLst>
                                    <p:set>
                                      <p:cBhvr>
                                        <p:cTn id="376" dur="1000">
                                          <p:stCondLst>
                                            <p:cond delay="0"/>
                                          </p:stCondLst>
                                        </p:cTn>
                                        <p:tgtEl>
                                          <p:spTgt spid="729"/>
                                        </p:tgtEl>
                                        <p:attrNameLst>
                                          <p:attrName>style.visibility</p:attrName>
                                        </p:attrNameLst>
                                      </p:cBhvr>
                                      <p:to>
                                        <p:strVal val="visible"/>
                                      </p:to>
                                    </p:set>
                                  </p:childTnLst>
                                </p:cTn>
                              </p:par>
                            </p:childTnLst>
                          </p:cTn>
                        </p:par>
                        <p:par>
                          <p:cTn id="377" fill="hold" nodeType="afterGroup">
                            <p:stCondLst>
                              <p:cond delay="115500"/>
                            </p:stCondLst>
                            <p:childTnLst>
                              <p:par>
                                <p:cTn id="378" presetID="11" presetClass="entr" presetSubtype="0" fill="hold" nodeType="afterEffect">
                                  <p:stCondLst>
                                    <p:cond delay="0"/>
                                  </p:stCondLst>
                                  <p:childTnLst>
                                    <p:set>
                                      <p:cBhvr>
                                        <p:cTn id="379" dur="1000">
                                          <p:stCondLst>
                                            <p:cond delay="0"/>
                                          </p:stCondLst>
                                        </p:cTn>
                                        <p:tgtEl>
                                          <p:spTgt spid="730"/>
                                        </p:tgtEl>
                                        <p:attrNameLst>
                                          <p:attrName>style.visibility</p:attrName>
                                        </p:attrNameLst>
                                      </p:cBhvr>
                                      <p:to>
                                        <p:strVal val="visible"/>
                                      </p:to>
                                    </p:set>
                                  </p:childTnLst>
                                </p:cTn>
                              </p:par>
                            </p:childTnLst>
                          </p:cTn>
                        </p:par>
                        <p:par>
                          <p:cTn id="380" fill="hold" nodeType="afterGroup">
                            <p:stCondLst>
                              <p:cond delay="116500"/>
                            </p:stCondLst>
                            <p:childTnLst>
                              <p:par>
                                <p:cTn id="381" presetID="11" presetClass="entr" presetSubtype="0" fill="hold" nodeType="afterEffect">
                                  <p:stCondLst>
                                    <p:cond delay="0"/>
                                  </p:stCondLst>
                                  <p:childTnLst>
                                    <p:set>
                                      <p:cBhvr>
                                        <p:cTn id="382" dur="1000">
                                          <p:stCondLst>
                                            <p:cond delay="0"/>
                                          </p:stCondLst>
                                        </p:cTn>
                                        <p:tgtEl>
                                          <p:spTgt spid="731"/>
                                        </p:tgtEl>
                                        <p:attrNameLst>
                                          <p:attrName>style.visibility</p:attrName>
                                        </p:attrNameLst>
                                      </p:cBhvr>
                                      <p:to>
                                        <p:strVal val="visible"/>
                                      </p:to>
                                    </p:set>
                                  </p:childTnLst>
                                </p:cTn>
                              </p:par>
                            </p:childTnLst>
                          </p:cTn>
                        </p:par>
                        <p:par>
                          <p:cTn id="383" fill="hold" nodeType="afterGroup">
                            <p:stCondLst>
                              <p:cond delay="117500"/>
                            </p:stCondLst>
                            <p:childTnLst>
                              <p:par>
                                <p:cTn id="384" presetID="11" presetClass="entr" presetSubtype="0" fill="hold" nodeType="afterEffect">
                                  <p:stCondLst>
                                    <p:cond delay="0"/>
                                  </p:stCondLst>
                                  <p:childTnLst>
                                    <p:set>
                                      <p:cBhvr>
                                        <p:cTn id="385" dur="1000">
                                          <p:stCondLst>
                                            <p:cond delay="0"/>
                                          </p:stCondLst>
                                        </p:cTn>
                                        <p:tgtEl>
                                          <p:spTgt spid="732"/>
                                        </p:tgtEl>
                                        <p:attrNameLst>
                                          <p:attrName>style.visibility</p:attrName>
                                        </p:attrNameLst>
                                      </p:cBhvr>
                                      <p:to>
                                        <p:strVal val="visible"/>
                                      </p:to>
                                    </p:set>
                                  </p:childTnLst>
                                </p:cTn>
                              </p:par>
                            </p:childTnLst>
                          </p:cTn>
                        </p:par>
                        <p:par>
                          <p:cTn id="386" fill="hold" nodeType="afterGroup">
                            <p:stCondLst>
                              <p:cond delay="118500"/>
                            </p:stCondLst>
                            <p:childTnLst>
                              <p:par>
                                <p:cTn id="387" presetID="11" presetClass="entr" presetSubtype="0" fill="hold" nodeType="afterEffect">
                                  <p:stCondLst>
                                    <p:cond delay="0"/>
                                  </p:stCondLst>
                                  <p:childTnLst>
                                    <p:set>
                                      <p:cBhvr>
                                        <p:cTn id="388" dur="1000">
                                          <p:stCondLst>
                                            <p:cond delay="0"/>
                                          </p:stCondLst>
                                        </p:cTn>
                                        <p:tgtEl>
                                          <p:spTgt spid="733"/>
                                        </p:tgtEl>
                                        <p:attrNameLst>
                                          <p:attrName>style.visibility</p:attrName>
                                        </p:attrNameLst>
                                      </p:cBhvr>
                                      <p:to>
                                        <p:strVal val="visible"/>
                                      </p:to>
                                    </p:set>
                                  </p:childTnLst>
                                </p:cTn>
                              </p:par>
                            </p:childTnLst>
                          </p:cTn>
                        </p:par>
                        <p:par>
                          <p:cTn id="389" fill="hold" nodeType="afterGroup">
                            <p:stCondLst>
                              <p:cond delay="119500"/>
                            </p:stCondLst>
                            <p:childTnLst>
                              <p:par>
                                <p:cTn id="390" presetID="11" presetClass="entr" presetSubtype="0" fill="hold" nodeType="afterEffect">
                                  <p:stCondLst>
                                    <p:cond delay="0"/>
                                  </p:stCondLst>
                                  <p:childTnLst>
                                    <p:set>
                                      <p:cBhvr>
                                        <p:cTn id="391" dur="1000">
                                          <p:stCondLst>
                                            <p:cond delay="0"/>
                                          </p:stCondLst>
                                        </p:cTn>
                                        <p:tgtEl>
                                          <p:spTgt spid="734"/>
                                        </p:tgtEl>
                                        <p:attrNameLst>
                                          <p:attrName>style.visibility</p:attrName>
                                        </p:attrNameLst>
                                      </p:cBhvr>
                                      <p:to>
                                        <p:strVal val="visible"/>
                                      </p:to>
                                    </p:set>
                                  </p:childTnLst>
                                </p:cTn>
                              </p:par>
                            </p:childTnLst>
                          </p:cTn>
                        </p:par>
                        <p:par>
                          <p:cTn id="392" fill="hold" nodeType="afterGroup">
                            <p:stCondLst>
                              <p:cond delay="120500"/>
                            </p:stCondLst>
                            <p:childTnLst>
                              <p:par>
                                <p:cTn id="393" presetID="11" presetClass="entr" presetSubtype="0" fill="hold" nodeType="afterEffect">
                                  <p:stCondLst>
                                    <p:cond delay="0"/>
                                  </p:stCondLst>
                                  <p:childTnLst>
                                    <p:set>
                                      <p:cBhvr>
                                        <p:cTn id="394" dur="1000">
                                          <p:stCondLst>
                                            <p:cond delay="0"/>
                                          </p:stCondLst>
                                        </p:cTn>
                                        <p:tgtEl>
                                          <p:spTgt spid="735"/>
                                        </p:tgtEl>
                                        <p:attrNameLst>
                                          <p:attrName>style.visibility</p:attrName>
                                        </p:attrNameLst>
                                      </p:cBhvr>
                                      <p:to>
                                        <p:strVal val="visible"/>
                                      </p:to>
                                    </p:set>
                                  </p:childTnLst>
                                </p:cTn>
                              </p:par>
                            </p:childTnLst>
                          </p:cTn>
                        </p:par>
                        <p:par>
                          <p:cTn id="395" fill="hold" nodeType="afterGroup">
                            <p:stCondLst>
                              <p:cond delay="121500"/>
                            </p:stCondLst>
                            <p:childTnLst>
                              <p:par>
                                <p:cTn id="396" presetID="11" presetClass="entr" presetSubtype="0" fill="hold" nodeType="afterEffect">
                                  <p:stCondLst>
                                    <p:cond delay="0"/>
                                  </p:stCondLst>
                                  <p:childTnLst>
                                    <p:set>
                                      <p:cBhvr>
                                        <p:cTn id="397" dur="1000">
                                          <p:stCondLst>
                                            <p:cond delay="0"/>
                                          </p:stCondLst>
                                        </p:cTn>
                                        <p:tgtEl>
                                          <p:spTgt spid="736"/>
                                        </p:tgtEl>
                                        <p:attrNameLst>
                                          <p:attrName>style.visibility</p:attrName>
                                        </p:attrNameLst>
                                      </p:cBhvr>
                                      <p:to>
                                        <p:strVal val="visible"/>
                                      </p:to>
                                    </p:set>
                                  </p:childTnLst>
                                </p:cTn>
                              </p:par>
                            </p:childTnLst>
                          </p:cTn>
                        </p:par>
                        <p:par>
                          <p:cTn id="398" fill="hold" nodeType="afterGroup">
                            <p:stCondLst>
                              <p:cond delay="122500"/>
                            </p:stCondLst>
                            <p:childTnLst>
                              <p:par>
                                <p:cTn id="399" presetID="11" presetClass="entr" presetSubtype="0" fill="hold" nodeType="afterEffect">
                                  <p:stCondLst>
                                    <p:cond delay="0"/>
                                  </p:stCondLst>
                                  <p:childTnLst>
                                    <p:set>
                                      <p:cBhvr>
                                        <p:cTn id="400" dur="1000">
                                          <p:stCondLst>
                                            <p:cond delay="0"/>
                                          </p:stCondLst>
                                        </p:cTn>
                                        <p:tgtEl>
                                          <p:spTgt spid="737"/>
                                        </p:tgtEl>
                                        <p:attrNameLst>
                                          <p:attrName>style.visibility</p:attrName>
                                        </p:attrNameLst>
                                      </p:cBhvr>
                                      <p:to>
                                        <p:strVal val="visible"/>
                                      </p:to>
                                    </p:set>
                                  </p:childTnLst>
                                </p:cTn>
                              </p:par>
                            </p:childTnLst>
                          </p:cTn>
                        </p:par>
                        <p:par>
                          <p:cTn id="401" fill="hold" nodeType="afterGroup">
                            <p:stCondLst>
                              <p:cond delay="123500"/>
                            </p:stCondLst>
                            <p:childTnLst>
                              <p:par>
                                <p:cTn id="402" presetID="11" presetClass="entr" presetSubtype="0" fill="hold" nodeType="afterEffect">
                                  <p:stCondLst>
                                    <p:cond delay="0"/>
                                  </p:stCondLst>
                                  <p:childTnLst>
                                    <p:set>
                                      <p:cBhvr>
                                        <p:cTn id="403" dur="1000">
                                          <p:stCondLst>
                                            <p:cond delay="0"/>
                                          </p:stCondLst>
                                        </p:cTn>
                                        <p:tgtEl>
                                          <p:spTgt spid="738"/>
                                        </p:tgtEl>
                                        <p:attrNameLst>
                                          <p:attrName>style.visibility</p:attrName>
                                        </p:attrNameLst>
                                      </p:cBhvr>
                                      <p:to>
                                        <p:strVal val="visible"/>
                                      </p:to>
                                    </p:set>
                                  </p:childTnLst>
                                </p:cTn>
                              </p:par>
                            </p:childTnLst>
                          </p:cTn>
                        </p:par>
                        <p:par>
                          <p:cTn id="404" fill="hold" nodeType="afterGroup">
                            <p:stCondLst>
                              <p:cond delay="124500"/>
                            </p:stCondLst>
                            <p:childTnLst>
                              <p:par>
                                <p:cTn id="405" presetID="11" presetClass="entr" presetSubtype="0" fill="hold" nodeType="afterEffect">
                                  <p:stCondLst>
                                    <p:cond delay="0"/>
                                  </p:stCondLst>
                                  <p:childTnLst>
                                    <p:set>
                                      <p:cBhvr>
                                        <p:cTn id="406" dur="1000">
                                          <p:stCondLst>
                                            <p:cond delay="0"/>
                                          </p:stCondLst>
                                        </p:cTn>
                                        <p:tgtEl>
                                          <p:spTgt spid="739"/>
                                        </p:tgtEl>
                                        <p:attrNameLst>
                                          <p:attrName>style.visibility</p:attrName>
                                        </p:attrNameLst>
                                      </p:cBhvr>
                                      <p:to>
                                        <p:strVal val="visible"/>
                                      </p:to>
                                    </p:set>
                                  </p:childTnLst>
                                </p:cTn>
                              </p:par>
                            </p:childTnLst>
                          </p:cTn>
                        </p:par>
                        <p:par>
                          <p:cTn id="407" fill="hold" nodeType="afterGroup">
                            <p:stCondLst>
                              <p:cond delay="125500"/>
                            </p:stCondLst>
                            <p:childTnLst>
                              <p:par>
                                <p:cTn id="408" presetID="11" presetClass="entr" presetSubtype="0" fill="hold" nodeType="afterEffect">
                                  <p:stCondLst>
                                    <p:cond delay="0"/>
                                  </p:stCondLst>
                                  <p:childTnLst>
                                    <p:set>
                                      <p:cBhvr>
                                        <p:cTn id="409" dur="1000">
                                          <p:stCondLst>
                                            <p:cond delay="0"/>
                                          </p:stCondLst>
                                        </p:cTn>
                                        <p:tgtEl>
                                          <p:spTgt spid="740"/>
                                        </p:tgtEl>
                                        <p:attrNameLst>
                                          <p:attrName>style.visibility</p:attrName>
                                        </p:attrNameLst>
                                      </p:cBhvr>
                                      <p:to>
                                        <p:strVal val="visible"/>
                                      </p:to>
                                    </p:set>
                                  </p:childTnLst>
                                </p:cTn>
                              </p:par>
                            </p:childTnLst>
                          </p:cTn>
                        </p:par>
                        <p:par>
                          <p:cTn id="410" fill="hold" nodeType="afterGroup">
                            <p:stCondLst>
                              <p:cond delay="126500"/>
                            </p:stCondLst>
                            <p:childTnLst>
                              <p:par>
                                <p:cTn id="411" presetID="11" presetClass="entr" presetSubtype="0" fill="hold" nodeType="afterEffect">
                                  <p:stCondLst>
                                    <p:cond delay="0"/>
                                  </p:stCondLst>
                                  <p:childTnLst>
                                    <p:set>
                                      <p:cBhvr>
                                        <p:cTn id="412" dur="1000">
                                          <p:stCondLst>
                                            <p:cond delay="0"/>
                                          </p:stCondLst>
                                        </p:cTn>
                                        <p:tgtEl>
                                          <p:spTgt spid="741"/>
                                        </p:tgtEl>
                                        <p:attrNameLst>
                                          <p:attrName>style.visibility</p:attrName>
                                        </p:attrNameLst>
                                      </p:cBhvr>
                                      <p:to>
                                        <p:strVal val="visible"/>
                                      </p:to>
                                    </p:set>
                                  </p:childTnLst>
                                </p:cTn>
                              </p:par>
                            </p:childTnLst>
                          </p:cTn>
                        </p:par>
                        <p:par>
                          <p:cTn id="413" fill="hold" nodeType="afterGroup">
                            <p:stCondLst>
                              <p:cond delay="127500"/>
                            </p:stCondLst>
                            <p:childTnLst>
                              <p:par>
                                <p:cTn id="414" presetID="11" presetClass="entr" presetSubtype="0" fill="hold" nodeType="afterEffect">
                                  <p:stCondLst>
                                    <p:cond delay="0"/>
                                  </p:stCondLst>
                                  <p:childTnLst>
                                    <p:set>
                                      <p:cBhvr>
                                        <p:cTn id="415" dur="1000">
                                          <p:stCondLst>
                                            <p:cond delay="0"/>
                                          </p:stCondLst>
                                        </p:cTn>
                                        <p:tgtEl>
                                          <p:spTgt spid="742"/>
                                        </p:tgtEl>
                                        <p:attrNameLst>
                                          <p:attrName>style.visibility</p:attrName>
                                        </p:attrNameLst>
                                      </p:cBhvr>
                                      <p:to>
                                        <p:strVal val="visible"/>
                                      </p:to>
                                    </p:set>
                                  </p:childTnLst>
                                </p:cTn>
                              </p:par>
                            </p:childTnLst>
                          </p:cTn>
                        </p:par>
                        <p:par>
                          <p:cTn id="416" fill="hold" nodeType="afterGroup">
                            <p:stCondLst>
                              <p:cond delay="128500"/>
                            </p:stCondLst>
                            <p:childTnLst>
                              <p:par>
                                <p:cTn id="417" presetID="11" presetClass="entr" presetSubtype="0" fill="hold" nodeType="afterEffect">
                                  <p:stCondLst>
                                    <p:cond delay="0"/>
                                  </p:stCondLst>
                                  <p:childTnLst>
                                    <p:set>
                                      <p:cBhvr>
                                        <p:cTn id="418" dur="1000">
                                          <p:stCondLst>
                                            <p:cond delay="0"/>
                                          </p:stCondLst>
                                        </p:cTn>
                                        <p:tgtEl>
                                          <p:spTgt spid="743"/>
                                        </p:tgtEl>
                                        <p:attrNameLst>
                                          <p:attrName>style.visibility</p:attrName>
                                        </p:attrNameLst>
                                      </p:cBhvr>
                                      <p:to>
                                        <p:strVal val="visible"/>
                                      </p:to>
                                    </p:set>
                                  </p:childTnLst>
                                </p:cTn>
                              </p:par>
                            </p:childTnLst>
                          </p:cTn>
                        </p:par>
                        <p:par>
                          <p:cTn id="419" fill="hold" nodeType="afterGroup">
                            <p:stCondLst>
                              <p:cond delay="129500"/>
                            </p:stCondLst>
                            <p:childTnLst>
                              <p:par>
                                <p:cTn id="420" presetID="11" presetClass="entr" presetSubtype="0" fill="hold" nodeType="afterEffect">
                                  <p:stCondLst>
                                    <p:cond delay="0"/>
                                  </p:stCondLst>
                                  <p:childTnLst>
                                    <p:set>
                                      <p:cBhvr>
                                        <p:cTn id="421" dur="1000">
                                          <p:stCondLst>
                                            <p:cond delay="0"/>
                                          </p:stCondLst>
                                        </p:cTn>
                                        <p:tgtEl>
                                          <p:spTgt spid="744"/>
                                        </p:tgtEl>
                                        <p:attrNameLst>
                                          <p:attrName>style.visibility</p:attrName>
                                        </p:attrNameLst>
                                      </p:cBhvr>
                                      <p:to>
                                        <p:strVal val="visible"/>
                                      </p:to>
                                    </p:set>
                                  </p:childTnLst>
                                </p:cTn>
                              </p:par>
                            </p:childTnLst>
                          </p:cTn>
                        </p:par>
                        <p:par>
                          <p:cTn id="422" fill="hold" nodeType="afterGroup">
                            <p:stCondLst>
                              <p:cond delay="130500"/>
                            </p:stCondLst>
                            <p:childTnLst>
                              <p:par>
                                <p:cTn id="423" presetID="11" presetClass="entr" presetSubtype="0" fill="hold" nodeType="afterEffect">
                                  <p:stCondLst>
                                    <p:cond delay="0"/>
                                  </p:stCondLst>
                                  <p:childTnLst>
                                    <p:set>
                                      <p:cBhvr>
                                        <p:cTn id="424" dur="1000">
                                          <p:stCondLst>
                                            <p:cond delay="0"/>
                                          </p:stCondLst>
                                        </p:cTn>
                                        <p:tgtEl>
                                          <p:spTgt spid="745"/>
                                        </p:tgtEl>
                                        <p:attrNameLst>
                                          <p:attrName>style.visibility</p:attrName>
                                        </p:attrNameLst>
                                      </p:cBhvr>
                                      <p:to>
                                        <p:strVal val="visible"/>
                                      </p:to>
                                    </p:set>
                                  </p:childTnLst>
                                </p:cTn>
                              </p:par>
                            </p:childTnLst>
                          </p:cTn>
                        </p:par>
                        <p:par>
                          <p:cTn id="425" fill="hold" nodeType="afterGroup">
                            <p:stCondLst>
                              <p:cond delay="131500"/>
                            </p:stCondLst>
                            <p:childTnLst>
                              <p:par>
                                <p:cTn id="426" presetID="11" presetClass="entr" presetSubtype="0" fill="hold" nodeType="afterEffect">
                                  <p:stCondLst>
                                    <p:cond delay="0"/>
                                  </p:stCondLst>
                                  <p:childTnLst>
                                    <p:set>
                                      <p:cBhvr>
                                        <p:cTn id="427" dur="1000">
                                          <p:stCondLst>
                                            <p:cond delay="0"/>
                                          </p:stCondLst>
                                        </p:cTn>
                                        <p:tgtEl>
                                          <p:spTgt spid="746"/>
                                        </p:tgtEl>
                                        <p:attrNameLst>
                                          <p:attrName>style.visibility</p:attrName>
                                        </p:attrNameLst>
                                      </p:cBhvr>
                                      <p:to>
                                        <p:strVal val="visible"/>
                                      </p:to>
                                    </p:set>
                                  </p:childTnLst>
                                </p:cTn>
                              </p:par>
                            </p:childTnLst>
                          </p:cTn>
                        </p:par>
                        <p:par>
                          <p:cTn id="428" fill="hold" nodeType="afterGroup">
                            <p:stCondLst>
                              <p:cond delay="132500"/>
                            </p:stCondLst>
                            <p:childTnLst>
                              <p:par>
                                <p:cTn id="429" presetID="11" presetClass="entr" presetSubtype="0" fill="hold" nodeType="afterEffect">
                                  <p:stCondLst>
                                    <p:cond delay="0"/>
                                  </p:stCondLst>
                                  <p:childTnLst>
                                    <p:set>
                                      <p:cBhvr>
                                        <p:cTn id="430" dur="1000">
                                          <p:stCondLst>
                                            <p:cond delay="0"/>
                                          </p:stCondLst>
                                        </p:cTn>
                                        <p:tgtEl>
                                          <p:spTgt spid="747"/>
                                        </p:tgtEl>
                                        <p:attrNameLst>
                                          <p:attrName>style.visibility</p:attrName>
                                        </p:attrNameLst>
                                      </p:cBhvr>
                                      <p:to>
                                        <p:strVal val="visible"/>
                                      </p:to>
                                    </p:set>
                                  </p:childTnLst>
                                </p:cTn>
                              </p:par>
                            </p:childTnLst>
                          </p:cTn>
                        </p:par>
                        <p:par>
                          <p:cTn id="431" fill="hold" nodeType="afterGroup">
                            <p:stCondLst>
                              <p:cond delay="133500"/>
                            </p:stCondLst>
                            <p:childTnLst>
                              <p:par>
                                <p:cTn id="432" presetID="11" presetClass="entr" presetSubtype="0" fill="hold" nodeType="afterEffect">
                                  <p:stCondLst>
                                    <p:cond delay="0"/>
                                  </p:stCondLst>
                                  <p:childTnLst>
                                    <p:set>
                                      <p:cBhvr>
                                        <p:cTn id="433" dur="1000">
                                          <p:stCondLst>
                                            <p:cond delay="0"/>
                                          </p:stCondLst>
                                        </p:cTn>
                                        <p:tgtEl>
                                          <p:spTgt spid="748"/>
                                        </p:tgtEl>
                                        <p:attrNameLst>
                                          <p:attrName>style.visibility</p:attrName>
                                        </p:attrNameLst>
                                      </p:cBhvr>
                                      <p:to>
                                        <p:strVal val="visible"/>
                                      </p:to>
                                    </p:set>
                                  </p:childTnLst>
                                </p:cTn>
                              </p:par>
                            </p:childTnLst>
                          </p:cTn>
                        </p:par>
                        <p:par>
                          <p:cTn id="434" fill="hold" nodeType="afterGroup">
                            <p:stCondLst>
                              <p:cond delay="134500"/>
                            </p:stCondLst>
                            <p:childTnLst>
                              <p:par>
                                <p:cTn id="435" presetID="11" presetClass="entr" presetSubtype="0" fill="hold" nodeType="afterEffect">
                                  <p:stCondLst>
                                    <p:cond delay="0"/>
                                  </p:stCondLst>
                                  <p:childTnLst>
                                    <p:set>
                                      <p:cBhvr>
                                        <p:cTn id="436" dur="1000">
                                          <p:stCondLst>
                                            <p:cond delay="0"/>
                                          </p:stCondLst>
                                        </p:cTn>
                                        <p:tgtEl>
                                          <p:spTgt spid="749"/>
                                        </p:tgtEl>
                                        <p:attrNameLst>
                                          <p:attrName>style.visibility</p:attrName>
                                        </p:attrNameLst>
                                      </p:cBhvr>
                                      <p:to>
                                        <p:strVal val="visible"/>
                                      </p:to>
                                    </p:set>
                                  </p:childTnLst>
                                </p:cTn>
                              </p:par>
                            </p:childTnLst>
                          </p:cTn>
                        </p:par>
                        <p:par>
                          <p:cTn id="437" fill="hold" nodeType="afterGroup">
                            <p:stCondLst>
                              <p:cond delay="135500"/>
                            </p:stCondLst>
                            <p:childTnLst>
                              <p:par>
                                <p:cTn id="438" presetID="11" presetClass="entr" presetSubtype="0" fill="hold" nodeType="afterEffect">
                                  <p:stCondLst>
                                    <p:cond delay="0"/>
                                  </p:stCondLst>
                                  <p:childTnLst>
                                    <p:set>
                                      <p:cBhvr>
                                        <p:cTn id="439" dur="1000">
                                          <p:stCondLst>
                                            <p:cond delay="0"/>
                                          </p:stCondLst>
                                        </p:cTn>
                                        <p:tgtEl>
                                          <p:spTgt spid="750"/>
                                        </p:tgtEl>
                                        <p:attrNameLst>
                                          <p:attrName>style.visibility</p:attrName>
                                        </p:attrNameLst>
                                      </p:cBhvr>
                                      <p:to>
                                        <p:strVal val="visible"/>
                                      </p:to>
                                    </p:set>
                                  </p:childTnLst>
                                </p:cTn>
                              </p:par>
                            </p:childTnLst>
                          </p:cTn>
                        </p:par>
                        <p:par>
                          <p:cTn id="440" fill="hold" nodeType="afterGroup">
                            <p:stCondLst>
                              <p:cond delay="136500"/>
                            </p:stCondLst>
                            <p:childTnLst>
                              <p:par>
                                <p:cTn id="441" presetID="11" presetClass="entr" presetSubtype="0" fill="hold" nodeType="afterEffect">
                                  <p:stCondLst>
                                    <p:cond delay="0"/>
                                  </p:stCondLst>
                                  <p:childTnLst>
                                    <p:set>
                                      <p:cBhvr>
                                        <p:cTn id="442" dur="1000">
                                          <p:stCondLst>
                                            <p:cond delay="0"/>
                                          </p:stCondLst>
                                        </p:cTn>
                                        <p:tgtEl>
                                          <p:spTgt spid="751"/>
                                        </p:tgtEl>
                                        <p:attrNameLst>
                                          <p:attrName>style.visibility</p:attrName>
                                        </p:attrNameLst>
                                      </p:cBhvr>
                                      <p:to>
                                        <p:strVal val="visible"/>
                                      </p:to>
                                    </p:set>
                                  </p:childTnLst>
                                </p:cTn>
                              </p:par>
                            </p:childTnLst>
                          </p:cTn>
                        </p:par>
                        <p:par>
                          <p:cTn id="443" fill="hold" nodeType="afterGroup">
                            <p:stCondLst>
                              <p:cond delay="137500"/>
                            </p:stCondLst>
                            <p:childTnLst>
                              <p:par>
                                <p:cTn id="444" presetID="11" presetClass="entr" presetSubtype="0" fill="hold" nodeType="afterEffect">
                                  <p:stCondLst>
                                    <p:cond delay="0"/>
                                  </p:stCondLst>
                                  <p:childTnLst>
                                    <p:set>
                                      <p:cBhvr>
                                        <p:cTn id="445" dur="1000">
                                          <p:stCondLst>
                                            <p:cond delay="0"/>
                                          </p:stCondLst>
                                        </p:cTn>
                                        <p:tgtEl>
                                          <p:spTgt spid="752"/>
                                        </p:tgtEl>
                                        <p:attrNameLst>
                                          <p:attrName>style.visibility</p:attrName>
                                        </p:attrNameLst>
                                      </p:cBhvr>
                                      <p:to>
                                        <p:strVal val="visible"/>
                                      </p:to>
                                    </p:set>
                                  </p:childTnLst>
                                </p:cTn>
                              </p:par>
                            </p:childTnLst>
                          </p:cTn>
                        </p:par>
                        <p:par>
                          <p:cTn id="446" fill="hold" nodeType="afterGroup">
                            <p:stCondLst>
                              <p:cond delay="138500"/>
                            </p:stCondLst>
                            <p:childTnLst>
                              <p:par>
                                <p:cTn id="447" presetID="11" presetClass="entr" presetSubtype="0" fill="hold" nodeType="afterEffect">
                                  <p:stCondLst>
                                    <p:cond delay="0"/>
                                  </p:stCondLst>
                                  <p:childTnLst>
                                    <p:set>
                                      <p:cBhvr>
                                        <p:cTn id="448" dur="1000">
                                          <p:stCondLst>
                                            <p:cond delay="0"/>
                                          </p:stCondLst>
                                        </p:cTn>
                                        <p:tgtEl>
                                          <p:spTgt spid="753"/>
                                        </p:tgtEl>
                                        <p:attrNameLst>
                                          <p:attrName>style.visibility</p:attrName>
                                        </p:attrNameLst>
                                      </p:cBhvr>
                                      <p:to>
                                        <p:strVal val="visible"/>
                                      </p:to>
                                    </p:set>
                                  </p:childTnLst>
                                </p:cTn>
                              </p:par>
                            </p:childTnLst>
                          </p:cTn>
                        </p:par>
                        <p:par>
                          <p:cTn id="449" fill="hold" nodeType="afterGroup">
                            <p:stCondLst>
                              <p:cond delay="139500"/>
                            </p:stCondLst>
                            <p:childTnLst>
                              <p:par>
                                <p:cTn id="450" presetID="11" presetClass="entr" presetSubtype="0" fill="hold" nodeType="afterEffect">
                                  <p:stCondLst>
                                    <p:cond delay="0"/>
                                  </p:stCondLst>
                                  <p:childTnLst>
                                    <p:set>
                                      <p:cBhvr>
                                        <p:cTn id="451" dur="1000">
                                          <p:stCondLst>
                                            <p:cond delay="0"/>
                                          </p:stCondLst>
                                        </p:cTn>
                                        <p:tgtEl>
                                          <p:spTgt spid="754"/>
                                        </p:tgtEl>
                                        <p:attrNameLst>
                                          <p:attrName>style.visibility</p:attrName>
                                        </p:attrNameLst>
                                      </p:cBhvr>
                                      <p:to>
                                        <p:strVal val="visible"/>
                                      </p:to>
                                    </p:set>
                                  </p:childTnLst>
                                </p:cTn>
                              </p:par>
                            </p:childTnLst>
                          </p:cTn>
                        </p:par>
                        <p:par>
                          <p:cTn id="452" fill="hold" nodeType="afterGroup">
                            <p:stCondLst>
                              <p:cond delay="140500"/>
                            </p:stCondLst>
                            <p:childTnLst>
                              <p:par>
                                <p:cTn id="453" presetID="11" presetClass="entr" presetSubtype="0" fill="hold" nodeType="afterEffect">
                                  <p:stCondLst>
                                    <p:cond delay="0"/>
                                  </p:stCondLst>
                                  <p:childTnLst>
                                    <p:set>
                                      <p:cBhvr>
                                        <p:cTn id="454" dur="1000">
                                          <p:stCondLst>
                                            <p:cond delay="0"/>
                                          </p:stCondLst>
                                        </p:cTn>
                                        <p:tgtEl>
                                          <p:spTgt spid="755"/>
                                        </p:tgtEl>
                                        <p:attrNameLst>
                                          <p:attrName>style.visibility</p:attrName>
                                        </p:attrNameLst>
                                      </p:cBhvr>
                                      <p:to>
                                        <p:strVal val="visible"/>
                                      </p:to>
                                    </p:set>
                                  </p:childTnLst>
                                </p:cTn>
                              </p:par>
                            </p:childTnLst>
                          </p:cTn>
                        </p:par>
                        <p:par>
                          <p:cTn id="455" fill="hold" nodeType="afterGroup">
                            <p:stCondLst>
                              <p:cond delay="141500"/>
                            </p:stCondLst>
                            <p:childTnLst>
                              <p:par>
                                <p:cTn id="456" presetID="11" presetClass="entr" presetSubtype="0" fill="hold" nodeType="afterEffect">
                                  <p:stCondLst>
                                    <p:cond delay="0"/>
                                  </p:stCondLst>
                                  <p:childTnLst>
                                    <p:set>
                                      <p:cBhvr>
                                        <p:cTn id="457" dur="1000">
                                          <p:stCondLst>
                                            <p:cond delay="0"/>
                                          </p:stCondLst>
                                        </p:cTn>
                                        <p:tgtEl>
                                          <p:spTgt spid="756"/>
                                        </p:tgtEl>
                                        <p:attrNameLst>
                                          <p:attrName>style.visibility</p:attrName>
                                        </p:attrNameLst>
                                      </p:cBhvr>
                                      <p:to>
                                        <p:strVal val="visible"/>
                                      </p:to>
                                    </p:set>
                                  </p:childTnLst>
                                </p:cTn>
                              </p:par>
                            </p:childTnLst>
                          </p:cTn>
                        </p:par>
                        <p:par>
                          <p:cTn id="458" fill="hold" nodeType="afterGroup">
                            <p:stCondLst>
                              <p:cond delay="142500"/>
                            </p:stCondLst>
                            <p:childTnLst>
                              <p:par>
                                <p:cTn id="459" presetID="11" presetClass="entr" presetSubtype="0" fill="hold" nodeType="afterEffect">
                                  <p:stCondLst>
                                    <p:cond delay="0"/>
                                  </p:stCondLst>
                                  <p:childTnLst>
                                    <p:set>
                                      <p:cBhvr>
                                        <p:cTn id="460" dur="1000">
                                          <p:stCondLst>
                                            <p:cond delay="0"/>
                                          </p:stCondLst>
                                        </p:cTn>
                                        <p:tgtEl>
                                          <p:spTgt spid="757"/>
                                        </p:tgtEl>
                                        <p:attrNameLst>
                                          <p:attrName>style.visibility</p:attrName>
                                        </p:attrNameLst>
                                      </p:cBhvr>
                                      <p:to>
                                        <p:strVal val="visible"/>
                                      </p:to>
                                    </p:set>
                                  </p:childTnLst>
                                </p:cTn>
                              </p:par>
                            </p:childTnLst>
                          </p:cTn>
                        </p:par>
                        <p:par>
                          <p:cTn id="461" fill="hold" nodeType="afterGroup">
                            <p:stCondLst>
                              <p:cond delay="143500"/>
                            </p:stCondLst>
                            <p:childTnLst>
                              <p:par>
                                <p:cTn id="462" presetID="11" presetClass="entr" presetSubtype="0" fill="hold" nodeType="afterEffect">
                                  <p:stCondLst>
                                    <p:cond delay="0"/>
                                  </p:stCondLst>
                                  <p:childTnLst>
                                    <p:set>
                                      <p:cBhvr>
                                        <p:cTn id="463" dur="1000">
                                          <p:stCondLst>
                                            <p:cond delay="0"/>
                                          </p:stCondLst>
                                        </p:cTn>
                                        <p:tgtEl>
                                          <p:spTgt spid="758"/>
                                        </p:tgtEl>
                                        <p:attrNameLst>
                                          <p:attrName>style.visibility</p:attrName>
                                        </p:attrNameLst>
                                      </p:cBhvr>
                                      <p:to>
                                        <p:strVal val="visible"/>
                                      </p:to>
                                    </p:set>
                                  </p:childTnLst>
                                </p:cTn>
                              </p:par>
                            </p:childTnLst>
                          </p:cTn>
                        </p:par>
                        <p:par>
                          <p:cTn id="464" fill="hold" nodeType="afterGroup">
                            <p:stCondLst>
                              <p:cond delay="144500"/>
                            </p:stCondLst>
                            <p:childTnLst>
                              <p:par>
                                <p:cTn id="465" presetID="11" presetClass="entr" presetSubtype="0" fill="hold" nodeType="afterEffect">
                                  <p:stCondLst>
                                    <p:cond delay="0"/>
                                  </p:stCondLst>
                                  <p:childTnLst>
                                    <p:set>
                                      <p:cBhvr>
                                        <p:cTn id="466" dur="1000">
                                          <p:stCondLst>
                                            <p:cond delay="0"/>
                                          </p:stCondLst>
                                        </p:cTn>
                                        <p:tgtEl>
                                          <p:spTgt spid="759"/>
                                        </p:tgtEl>
                                        <p:attrNameLst>
                                          <p:attrName>style.visibility</p:attrName>
                                        </p:attrNameLst>
                                      </p:cBhvr>
                                      <p:to>
                                        <p:strVal val="visible"/>
                                      </p:to>
                                    </p:set>
                                  </p:childTnLst>
                                </p:cTn>
                              </p:par>
                            </p:childTnLst>
                          </p:cTn>
                        </p:par>
                        <p:par>
                          <p:cTn id="467" fill="hold" nodeType="afterGroup">
                            <p:stCondLst>
                              <p:cond delay="145500"/>
                            </p:stCondLst>
                            <p:childTnLst>
                              <p:par>
                                <p:cTn id="468" presetID="11" presetClass="entr" presetSubtype="0" fill="hold" nodeType="afterEffect">
                                  <p:stCondLst>
                                    <p:cond delay="0"/>
                                  </p:stCondLst>
                                  <p:childTnLst>
                                    <p:set>
                                      <p:cBhvr>
                                        <p:cTn id="469" dur="1000">
                                          <p:stCondLst>
                                            <p:cond delay="0"/>
                                          </p:stCondLst>
                                        </p:cTn>
                                        <p:tgtEl>
                                          <p:spTgt spid="760"/>
                                        </p:tgtEl>
                                        <p:attrNameLst>
                                          <p:attrName>style.visibility</p:attrName>
                                        </p:attrNameLst>
                                      </p:cBhvr>
                                      <p:to>
                                        <p:strVal val="visible"/>
                                      </p:to>
                                    </p:set>
                                  </p:childTnLst>
                                </p:cTn>
                              </p:par>
                            </p:childTnLst>
                          </p:cTn>
                        </p:par>
                        <p:par>
                          <p:cTn id="470" fill="hold" nodeType="afterGroup">
                            <p:stCondLst>
                              <p:cond delay="146500"/>
                            </p:stCondLst>
                            <p:childTnLst>
                              <p:par>
                                <p:cTn id="471" presetID="11" presetClass="entr" presetSubtype="0" fill="hold" nodeType="afterEffect">
                                  <p:stCondLst>
                                    <p:cond delay="0"/>
                                  </p:stCondLst>
                                  <p:childTnLst>
                                    <p:set>
                                      <p:cBhvr>
                                        <p:cTn id="472" dur="1000">
                                          <p:stCondLst>
                                            <p:cond delay="0"/>
                                          </p:stCondLst>
                                        </p:cTn>
                                        <p:tgtEl>
                                          <p:spTgt spid="761"/>
                                        </p:tgtEl>
                                        <p:attrNameLst>
                                          <p:attrName>style.visibility</p:attrName>
                                        </p:attrNameLst>
                                      </p:cBhvr>
                                      <p:to>
                                        <p:strVal val="visible"/>
                                      </p:to>
                                    </p:set>
                                  </p:childTnLst>
                                </p:cTn>
                              </p:par>
                            </p:childTnLst>
                          </p:cTn>
                        </p:par>
                        <p:par>
                          <p:cTn id="473" fill="hold" nodeType="afterGroup">
                            <p:stCondLst>
                              <p:cond delay="147500"/>
                            </p:stCondLst>
                            <p:childTnLst>
                              <p:par>
                                <p:cTn id="474" presetID="11" presetClass="entr" presetSubtype="0" fill="hold" nodeType="afterEffect">
                                  <p:stCondLst>
                                    <p:cond delay="0"/>
                                  </p:stCondLst>
                                  <p:childTnLst>
                                    <p:set>
                                      <p:cBhvr>
                                        <p:cTn id="475" dur="1000">
                                          <p:stCondLst>
                                            <p:cond delay="0"/>
                                          </p:stCondLst>
                                        </p:cTn>
                                        <p:tgtEl>
                                          <p:spTgt spid="762"/>
                                        </p:tgtEl>
                                        <p:attrNameLst>
                                          <p:attrName>style.visibility</p:attrName>
                                        </p:attrNameLst>
                                      </p:cBhvr>
                                      <p:to>
                                        <p:strVal val="visible"/>
                                      </p:to>
                                    </p:set>
                                  </p:childTnLst>
                                </p:cTn>
                              </p:par>
                            </p:childTnLst>
                          </p:cTn>
                        </p:par>
                        <p:par>
                          <p:cTn id="476" fill="hold" nodeType="afterGroup">
                            <p:stCondLst>
                              <p:cond delay="148500"/>
                            </p:stCondLst>
                            <p:childTnLst>
                              <p:par>
                                <p:cTn id="477" presetID="11" presetClass="entr" presetSubtype="0" fill="hold" nodeType="afterEffect">
                                  <p:stCondLst>
                                    <p:cond delay="0"/>
                                  </p:stCondLst>
                                  <p:childTnLst>
                                    <p:set>
                                      <p:cBhvr>
                                        <p:cTn id="478" dur="1000">
                                          <p:stCondLst>
                                            <p:cond delay="0"/>
                                          </p:stCondLst>
                                        </p:cTn>
                                        <p:tgtEl>
                                          <p:spTgt spid="763"/>
                                        </p:tgtEl>
                                        <p:attrNameLst>
                                          <p:attrName>style.visibility</p:attrName>
                                        </p:attrNameLst>
                                      </p:cBhvr>
                                      <p:to>
                                        <p:strVal val="visible"/>
                                      </p:to>
                                    </p:set>
                                  </p:childTnLst>
                                </p:cTn>
                              </p:par>
                            </p:childTnLst>
                          </p:cTn>
                        </p:par>
                        <p:par>
                          <p:cTn id="479" fill="hold" nodeType="afterGroup">
                            <p:stCondLst>
                              <p:cond delay="149500"/>
                            </p:stCondLst>
                            <p:childTnLst>
                              <p:par>
                                <p:cTn id="480" presetID="11" presetClass="entr" presetSubtype="0" fill="hold" nodeType="afterEffect">
                                  <p:stCondLst>
                                    <p:cond delay="0"/>
                                  </p:stCondLst>
                                  <p:childTnLst>
                                    <p:set>
                                      <p:cBhvr>
                                        <p:cTn id="481" dur="1000">
                                          <p:stCondLst>
                                            <p:cond delay="0"/>
                                          </p:stCondLst>
                                        </p:cTn>
                                        <p:tgtEl>
                                          <p:spTgt spid="764"/>
                                        </p:tgtEl>
                                        <p:attrNameLst>
                                          <p:attrName>style.visibility</p:attrName>
                                        </p:attrNameLst>
                                      </p:cBhvr>
                                      <p:to>
                                        <p:strVal val="visible"/>
                                      </p:to>
                                    </p:set>
                                  </p:childTnLst>
                                </p:cTn>
                              </p:par>
                            </p:childTnLst>
                          </p:cTn>
                        </p:par>
                        <p:par>
                          <p:cTn id="482" fill="hold" nodeType="afterGroup">
                            <p:stCondLst>
                              <p:cond delay="150500"/>
                            </p:stCondLst>
                            <p:childTnLst>
                              <p:par>
                                <p:cTn id="483" presetID="11" presetClass="entr" presetSubtype="0" fill="hold" nodeType="afterEffect">
                                  <p:stCondLst>
                                    <p:cond delay="0"/>
                                  </p:stCondLst>
                                  <p:childTnLst>
                                    <p:set>
                                      <p:cBhvr>
                                        <p:cTn id="484" dur="1000">
                                          <p:stCondLst>
                                            <p:cond delay="0"/>
                                          </p:stCondLst>
                                        </p:cTn>
                                        <p:tgtEl>
                                          <p:spTgt spid="765"/>
                                        </p:tgtEl>
                                        <p:attrNameLst>
                                          <p:attrName>style.visibility</p:attrName>
                                        </p:attrNameLst>
                                      </p:cBhvr>
                                      <p:to>
                                        <p:strVal val="visible"/>
                                      </p:to>
                                    </p:set>
                                  </p:childTnLst>
                                </p:cTn>
                              </p:par>
                            </p:childTnLst>
                          </p:cTn>
                        </p:par>
                        <p:par>
                          <p:cTn id="485" fill="hold" nodeType="afterGroup">
                            <p:stCondLst>
                              <p:cond delay="151500"/>
                            </p:stCondLst>
                            <p:childTnLst>
                              <p:par>
                                <p:cTn id="486" presetID="11" presetClass="entr" presetSubtype="0" fill="hold" nodeType="afterEffect">
                                  <p:stCondLst>
                                    <p:cond delay="0"/>
                                  </p:stCondLst>
                                  <p:childTnLst>
                                    <p:set>
                                      <p:cBhvr>
                                        <p:cTn id="487" dur="1000">
                                          <p:stCondLst>
                                            <p:cond delay="0"/>
                                          </p:stCondLst>
                                        </p:cTn>
                                        <p:tgtEl>
                                          <p:spTgt spid="766"/>
                                        </p:tgtEl>
                                        <p:attrNameLst>
                                          <p:attrName>style.visibility</p:attrName>
                                        </p:attrNameLst>
                                      </p:cBhvr>
                                      <p:to>
                                        <p:strVal val="visible"/>
                                      </p:to>
                                    </p:set>
                                  </p:childTnLst>
                                </p:cTn>
                              </p:par>
                            </p:childTnLst>
                          </p:cTn>
                        </p:par>
                        <p:par>
                          <p:cTn id="488" fill="hold" nodeType="afterGroup">
                            <p:stCondLst>
                              <p:cond delay="152500"/>
                            </p:stCondLst>
                            <p:childTnLst>
                              <p:par>
                                <p:cTn id="489" presetID="11" presetClass="entr" presetSubtype="0" fill="hold" nodeType="afterEffect">
                                  <p:stCondLst>
                                    <p:cond delay="0"/>
                                  </p:stCondLst>
                                  <p:childTnLst>
                                    <p:set>
                                      <p:cBhvr>
                                        <p:cTn id="490" dur="1000">
                                          <p:stCondLst>
                                            <p:cond delay="0"/>
                                          </p:stCondLst>
                                        </p:cTn>
                                        <p:tgtEl>
                                          <p:spTgt spid="767"/>
                                        </p:tgtEl>
                                        <p:attrNameLst>
                                          <p:attrName>style.visibility</p:attrName>
                                        </p:attrNameLst>
                                      </p:cBhvr>
                                      <p:to>
                                        <p:strVal val="visible"/>
                                      </p:to>
                                    </p:set>
                                  </p:childTnLst>
                                </p:cTn>
                              </p:par>
                            </p:childTnLst>
                          </p:cTn>
                        </p:par>
                        <p:par>
                          <p:cTn id="491" fill="hold" nodeType="afterGroup">
                            <p:stCondLst>
                              <p:cond delay="153500"/>
                            </p:stCondLst>
                            <p:childTnLst>
                              <p:par>
                                <p:cTn id="492" presetID="11" presetClass="entr" presetSubtype="0" fill="hold" nodeType="afterEffect">
                                  <p:stCondLst>
                                    <p:cond delay="0"/>
                                  </p:stCondLst>
                                  <p:childTnLst>
                                    <p:set>
                                      <p:cBhvr>
                                        <p:cTn id="493" dur="1000">
                                          <p:stCondLst>
                                            <p:cond delay="0"/>
                                          </p:stCondLst>
                                        </p:cTn>
                                        <p:tgtEl>
                                          <p:spTgt spid="768"/>
                                        </p:tgtEl>
                                        <p:attrNameLst>
                                          <p:attrName>style.visibility</p:attrName>
                                        </p:attrNameLst>
                                      </p:cBhvr>
                                      <p:to>
                                        <p:strVal val="visible"/>
                                      </p:to>
                                    </p:set>
                                  </p:childTnLst>
                                </p:cTn>
                              </p:par>
                            </p:childTnLst>
                          </p:cTn>
                        </p:par>
                        <p:par>
                          <p:cTn id="494" fill="hold" nodeType="afterGroup">
                            <p:stCondLst>
                              <p:cond delay="154500"/>
                            </p:stCondLst>
                            <p:childTnLst>
                              <p:par>
                                <p:cTn id="495" presetID="11" presetClass="entr" presetSubtype="0" fill="hold" nodeType="afterEffect">
                                  <p:stCondLst>
                                    <p:cond delay="0"/>
                                  </p:stCondLst>
                                  <p:childTnLst>
                                    <p:set>
                                      <p:cBhvr>
                                        <p:cTn id="496" dur="1000">
                                          <p:stCondLst>
                                            <p:cond delay="0"/>
                                          </p:stCondLst>
                                        </p:cTn>
                                        <p:tgtEl>
                                          <p:spTgt spid="769"/>
                                        </p:tgtEl>
                                        <p:attrNameLst>
                                          <p:attrName>style.visibility</p:attrName>
                                        </p:attrNameLst>
                                      </p:cBhvr>
                                      <p:to>
                                        <p:strVal val="visible"/>
                                      </p:to>
                                    </p:set>
                                  </p:childTnLst>
                                </p:cTn>
                              </p:par>
                            </p:childTnLst>
                          </p:cTn>
                        </p:par>
                        <p:par>
                          <p:cTn id="497" fill="hold" nodeType="afterGroup">
                            <p:stCondLst>
                              <p:cond delay="155500"/>
                            </p:stCondLst>
                            <p:childTnLst>
                              <p:par>
                                <p:cTn id="498" presetID="11" presetClass="entr" presetSubtype="0" fill="hold" nodeType="afterEffect">
                                  <p:stCondLst>
                                    <p:cond delay="0"/>
                                  </p:stCondLst>
                                  <p:childTnLst>
                                    <p:set>
                                      <p:cBhvr>
                                        <p:cTn id="499" dur="1000">
                                          <p:stCondLst>
                                            <p:cond delay="0"/>
                                          </p:stCondLst>
                                        </p:cTn>
                                        <p:tgtEl>
                                          <p:spTgt spid="770"/>
                                        </p:tgtEl>
                                        <p:attrNameLst>
                                          <p:attrName>style.visibility</p:attrName>
                                        </p:attrNameLst>
                                      </p:cBhvr>
                                      <p:to>
                                        <p:strVal val="visible"/>
                                      </p:to>
                                    </p:set>
                                  </p:childTnLst>
                                </p:cTn>
                              </p:par>
                            </p:childTnLst>
                          </p:cTn>
                        </p:par>
                        <p:par>
                          <p:cTn id="500" fill="hold" nodeType="afterGroup">
                            <p:stCondLst>
                              <p:cond delay="156500"/>
                            </p:stCondLst>
                            <p:childTnLst>
                              <p:par>
                                <p:cTn id="501" presetID="11" presetClass="entr" presetSubtype="0" fill="hold" nodeType="afterEffect">
                                  <p:stCondLst>
                                    <p:cond delay="0"/>
                                  </p:stCondLst>
                                  <p:childTnLst>
                                    <p:set>
                                      <p:cBhvr>
                                        <p:cTn id="502" dur="1000">
                                          <p:stCondLst>
                                            <p:cond delay="0"/>
                                          </p:stCondLst>
                                        </p:cTn>
                                        <p:tgtEl>
                                          <p:spTgt spid="771"/>
                                        </p:tgtEl>
                                        <p:attrNameLst>
                                          <p:attrName>style.visibility</p:attrName>
                                        </p:attrNameLst>
                                      </p:cBhvr>
                                      <p:to>
                                        <p:strVal val="visible"/>
                                      </p:to>
                                    </p:set>
                                  </p:childTnLst>
                                </p:cTn>
                              </p:par>
                            </p:childTnLst>
                          </p:cTn>
                        </p:par>
                        <p:par>
                          <p:cTn id="503" fill="hold" nodeType="afterGroup">
                            <p:stCondLst>
                              <p:cond delay="157500"/>
                            </p:stCondLst>
                            <p:childTnLst>
                              <p:par>
                                <p:cTn id="504" presetID="11" presetClass="entr" presetSubtype="0" fill="hold" nodeType="afterEffect">
                                  <p:stCondLst>
                                    <p:cond delay="0"/>
                                  </p:stCondLst>
                                  <p:childTnLst>
                                    <p:set>
                                      <p:cBhvr>
                                        <p:cTn id="505" dur="1000">
                                          <p:stCondLst>
                                            <p:cond delay="0"/>
                                          </p:stCondLst>
                                        </p:cTn>
                                        <p:tgtEl>
                                          <p:spTgt spid="772"/>
                                        </p:tgtEl>
                                        <p:attrNameLst>
                                          <p:attrName>style.visibility</p:attrName>
                                        </p:attrNameLst>
                                      </p:cBhvr>
                                      <p:to>
                                        <p:strVal val="visible"/>
                                      </p:to>
                                    </p:set>
                                  </p:childTnLst>
                                </p:cTn>
                              </p:par>
                            </p:childTnLst>
                          </p:cTn>
                        </p:par>
                        <p:par>
                          <p:cTn id="506" fill="hold" nodeType="afterGroup">
                            <p:stCondLst>
                              <p:cond delay="158500"/>
                            </p:stCondLst>
                            <p:childTnLst>
                              <p:par>
                                <p:cTn id="507" presetID="11" presetClass="entr" presetSubtype="0" fill="hold" nodeType="afterEffect">
                                  <p:stCondLst>
                                    <p:cond delay="0"/>
                                  </p:stCondLst>
                                  <p:childTnLst>
                                    <p:set>
                                      <p:cBhvr>
                                        <p:cTn id="508" dur="1000">
                                          <p:stCondLst>
                                            <p:cond delay="0"/>
                                          </p:stCondLst>
                                        </p:cTn>
                                        <p:tgtEl>
                                          <p:spTgt spid="773"/>
                                        </p:tgtEl>
                                        <p:attrNameLst>
                                          <p:attrName>style.visibility</p:attrName>
                                        </p:attrNameLst>
                                      </p:cBhvr>
                                      <p:to>
                                        <p:strVal val="visible"/>
                                      </p:to>
                                    </p:set>
                                  </p:childTnLst>
                                </p:cTn>
                              </p:par>
                            </p:childTnLst>
                          </p:cTn>
                        </p:par>
                        <p:par>
                          <p:cTn id="509" fill="hold" nodeType="afterGroup">
                            <p:stCondLst>
                              <p:cond delay="159500"/>
                            </p:stCondLst>
                            <p:childTnLst>
                              <p:par>
                                <p:cTn id="510" presetID="11" presetClass="entr" presetSubtype="0" fill="hold" nodeType="afterEffect">
                                  <p:stCondLst>
                                    <p:cond delay="0"/>
                                  </p:stCondLst>
                                  <p:childTnLst>
                                    <p:set>
                                      <p:cBhvr>
                                        <p:cTn id="511" dur="1000">
                                          <p:stCondLst>
                                            <p:cond delay="0"/>
                                          </p:stCondLst>
                                        </p:cTn>
                                        <p:tgtEl>
                                          <p:spTgt spid="774"/>
                                        </p:tgtEl>
                                        <p:attrNameLst>
                                          <p:attrName>style.visibility</p:attrName>
                                        </p:attrNameLst>
                                      </p:cBhvr>
                                      <p:to>
                                        <p:strVal val="visible"/>
                                      </p:to>
                                    </p:set>
                                  </p:childTnLst>
                                </p:cTn>
                              </p:par>
                            </p:childTnLst>
                          </p:cTn>
                        </p:par>
                        <p:par>
                          <p:cTn id="512" fill="hold" nodeType="afterGroup">
                            <p:stCondLst>
                              <p:cond delay="160500"/>
                            </p:stCondLst>
                            <p:childTnLst>
                              <p:par>
                                <p:cTn id="513" presetID="11" presetClass="entr" presetSubtype="0" fill="hold" nodeType="afterEffect">
                                  <p:stCondLst>
                                    <p:cond delay="0"/>
                                  </p:stCondLst>
                                  <p:childTnLst>
                                    <p:set>
                                      <p:cBhvr>
                                        <p:cTn id="514" dur="1000">
                                          <p:stCondLst>
                                            <p:cond delay="0"/>
                                          </p:stCondLst>
                                        </p:cTn>
                                        <p:tgtEl>
                                          <p:spTgt spid="775"/>
                                        </p:tgtEl>
                                        <p:attrNameLst>
                                          <p:attrName>style.visibility</p:attrName>
                                        </p:attrNameLst>
                                      </p:cBhvr>
                                      <p:to>
                                        <p:strVal val="visible"/>
                                      </p:to>
                                    </p:set>
                                  </p:childTnLst>
                                </p:cTn>
                              </p:par>
                            </p:childTnLst>
                          </p:cTn>
                        </p:par>
                        <p:par>
                          <p:cTn id="515" fill="hold" nodeType="afterGroup">
                            <p:stCondLst>
                              <p:cond delay="161500"/>
                            </p:stCondLst>
                            <p:childTnLst>
                              <p:par>
                                <p:cTn id="516" presetID="11" presetClass="entr" presetSubtype="0" fill="hold" nodeType="afterEffect">
                                  <p:stCondLst>
                                    <p:cond delay="0"/>
                                  </p:stCondLst>
                                  <p:childTnLst>
                                    <p:set>
                                      <p:cBhvr>
                                        <p:cTn id="517" dur="1000">
                                          <p:stCondLst>
                                            <p:cond delay="0"/>
                                          </p:stCondLst>
                                        </p:cTn>
                                        <p:tgtEl>
                                          <p:spTgt spid="776"/>
                                        </p:tgtEl>
                                        <p:attrNameLst>
                                          <p:attrName>style.visibility</p:attrName>
                                        </p:attrNameLst>
                                      </p:cBhvr>
                                      <p:to>
                                        <p:strVal val="visible"/>
                                      </p:to>
                                    </p:set>
                                  </p:childTnLst>
                                </p:cTn>
                              </p:par>
                            </p:childTnLst>
                          </p:cTn>
                        </p:par>
                        <p:par>
                          <p:cTn id="518" fill="hold" nodeType="afterGroup">
                            <p:stCondLst>
                              <p:cond delay="162500"/>
                            </p:stCondLst>
                            <p:childTnLst>
                              <p:par>
                                <p:cTn id="519" presetID="11" presetClass="entr" presetSubtype="0" fill="hold" nodeType="afterEffect">
                                  <p:stCondLst>
                                    <p:cond delay="0"/>
                                  </p:stCondLst>
                                  <p:childTnLst>
                                    <p:set>
                                      <p:cBhvr>
                                        <p:cTn id="520" dur="1000">
                                          <p:stCondLst>
                                            <p:cond delay="0"/>
                                          </p:stCondLst>
                                        </p:cTn>
                                        <p:tgtEl>
                                          <p:spTgt spid="777"/>
                                        </p:tgtEl>
                                        <p:attrNameLst>
                                          <p:attrName>style.visibility</p:attrName>
                                        </p:attrNameLst>
                                      </p:cBhvr>
                                      <p:to>
                                        <p:strVal val="visible"/>
                                      </p:to>
                                    </p:set>
                                  </p:childTnLst>
                                </p:cTn>
                              </p:par>
                            </p:childTnLst>
                          </p:cTn>
                        </p:par>
                        <p:par>
                          <p:cTn id="521" fill="hold" nodeType="afterGroup">
                            <p:stCondLst>
                              <p:cond delay="163500"/>
                            </p:stCondLst>
                            <p:childTnLst>
                              <p:par>
                                <p:cTn id="522" presetID="11" presetClass="entr" presetSubtype="0" fill="hold" nodeType="afterEffect">
                                  <p:stCondLst>
                                    <p:cond delay="0"/>
                                  </p:stCondLst>
                                  <p:childTnLst>
                                    <p:set>
                                      <p:cBhvr>
                                        <p:cTn id="523" dur="1000">
                                          <p:stCondLst>
                                            <p:cond delay="0"/>
                                          </p:stCondLst>
                                        </p:cTn>
                                        <p:tgtEl>
                                          <p:spTgt spid="778"/>
                                        </p:tgtEl>
                                        <p:attrNameLst>
                                          <p:attrName>style.visibility</p:attrName>
                                        </p:attrNameLst>
                                      </p:cBhvr>
                                      <p:to>
                                        <p:strVal val="visible"/>
                                      </p:to>
                                    </p:set>
                                  </p:childTnLst>
                                </p:cTn>
                              </p:par>
                            </p:childTnLst>
                          </p:cTn>
                        </p:par>
                        <p:par>
                          <p:cTn id="524" fill="hold" nodeType="afterGroup">
                            <p:stCondLst>
                              <p:cond delay="164500"/>
                            </p:stCondLst>
                            <p:childTnLst>
                              <p:par>
                                <p:cTn id="525" presetID="11" presetClass="entr" presetSubtype="0" fill="hold" nodeType="afterEffect">
                                  <p:stCondLst>
                                    <p:cond delay="0"/>
                                  </p:stCondLst>
                                  <p:childTnLst>
                                    <p:set>
                                      <p:cBhvr>
                                        <p:cTn id="526" dur="1000">
                                          <p:stCondLst>
                                            <p:cond delay="0"/>
                                          </p:stCondLst>
                                        </p:cTn>
                                        <p:tgtEl>
                                          <p:spTgt spid="779"/>
                                        </p:tgtEl>
                                        <p:attrNameLst>
                                          <p:attrName>style.visibility</p:attrName>
                                        </p:attrNameLst>
                                      </p:cBhvr>
                                      <p:to>
                                        <p:strVal val="visible"/>
                                      </p:to>
                                    </p:set>
                                  </p:childTnLst>
                                </p:cTn>
                              </p:par>
                            </p:childTnLst>
                          </p:cTn>
                        </p:par>
                        <p:par>
                          <p:cTn id="527" fill="hold" nodeType="afterGroup">
                            <p:stCondLst>
                              <p:cond delay="165500"/>
                            </p:stCondLst>
                            <p:childTnLst>
                              <p:par>
                                <p:cTn id="528" presetID="11" presetClass="entr" presetSubtype="0" fill="hold" nodeType="afterEffect">
                                  <p:stCondLst>
                                    <p:cond delay="0"/>
                                  </p:stCondLst>
                                  <p:childTnLst>
                                    <p:set>
                                      <p:cBhvr>
                                        <p:cTn id="529" dur="1000">
                                          <p:stCondLst>
                                            <p:cond delay="0"/>
                                          </p:stCondLst>
                                        </p:cTn>
                                        <p:tgtEl>
                                          <p:spTgt spid="780"/>
                                        </p:tgtEl>
                                        <p:attrNameLst>
                                          <p:attrName>style.visibility</p:attrName>
                                        </p:attrNameLst>
                                      </p:cBhvr>
                                      <p:to>
                                        <p:strVal val="visible"/>
                                      </p:to>
                                    </p:set>
                                  </p:childTnLst>
                                </p:cTn>
                              </p:par>
                            </p:childTnLst>
                          </p:cTn>
                        </p:par>
                        <p:par>
                          <p:cTn id="530" fill="hold" nodeType="afterGroup">
                            <p:stCondLst>
                              <p:cond delay="166500"/>
                            </p:stCondLst>
                            <p:childTnLst>
                              <p:par>
                                <p:cTn id="531" presetID="11" presetClass="entr" presetSubtype="0" fill="hold" nodeType="afterEffect">
                                  <p:stCondLst>
                                    <p:cond delay="0"/>
                                  </p:stCondLst>
                                  <p:childTnLst>
                                    <p:set>
                                      <p:cBhvr>
                                        <p:cTn id="532" dur="1000">
                                          <p:stCondLst>
                                            <p:cond delay="0"/>
                                          </p:stCondLst>
                                        </p:cTn>
                                        <p:tgtEl>
                                          <p:spTgt spid="781"/>
                                        </p:tgtEl>
                                        <p:attrNameLst>
                                          <p:attrName>style.visibility</p:attrName>
                                        </p:attrNameLst>
                                      </p:cBhvr>
                                      <p:to>
                                        <p:strVal val="visible"/>
                                      </p:to>
                                    </p:set>
                                  </p:childTnLst>
                                </p:cTn>
                              </p:par>
                            </p:childTnLst>
                          </p:cTn>
                        </p:par>
                        <p:par>
                          <p:cTn id="533" fill="hold" nodeType="afterGroup">
                            <p:stCondLst>
                              <p:cond delay="167500"/>
                            </p:stCondLst>
                            <p:childTnLst>
                              <p:par>
                                <p:cTn id="534" presetID="11" presetClass="entr" presetSubtype="0" fill="hold" nodeType="afterEffect">
                                  <p:stCondLst>
                                    <p:cond delay="0"/>
                                  </p:stCondLst>
                                  <p:childTnLst>
                                    <p:set>
                                      <p:cBhvr>
                                        <p:cTn id="535" dur="1000">
                                          <p:stCondLst>
                                            <p:cond delay="0"/>
                                          </p:stCondLst>
                                        </p:cTn>
                                        <p:tgtEl>
                                          <p:spTgt spid="782"/>
                                        </p:tgtEl>
                                        <p:attrNameLst>
                                          <p:attrName>style.visibility</p:attrName>
                                        </p:attrNameLst>
                                      </p:cBhvr>
                                      <p:to>
                                        <p:strVal val="visible"/>
                                      </p:to>
                                    </p:set>
                                  </p:childTnLst>
                                </p:cTn>
                              </p:par>
                            </p:childTnLst>
                          </p:cTn>
                        </p:par>
                        <p:par>
                          <p:cTn id="536" fill="hold" nodeType="afterGroup">
                            <p:stCondLst>
                              <p:cond delay="168500"/>
                            </p:stCondLst>
                            <p:childTnLst>
                              <p:par>
                                <p:cTn id="537" presetID="11" presetClass="entr" presetSubtype="0" fill="hold" nodeType="afterEffect">
                                  <p:stCondLst>
                                    <p:cond delay="0"/>
                                  </p:stCondLst>
                                  <p:childTnLst>
                                    <p:set>
                                      <p:cBhvr>
                                        <p:cTn id="538" dur="1000">
                                          <p:stCondLst>
                                            <p:cond delay="0"/>
                                          </p:stCondLst>
                                        </p:cTn>
                                        <p:tgtEl>
                                          <p:spTgt spid="783"/>
                                        </p:tgtEl>
                                        <p:attrNameLst>
                                          <p:attrName>style.visibility</p:attrName>
                                        </p:attrNameLst>
                                      </p:cBhvr>
                                      <p:to>
                                        <p:strVal val="visible"/>
                                      </p:to>
                                    </p:set>
                                  </p:childTnLst>
                                </p:cTn>
                              </p:par>
                            </p:childTnLst>
                          </p:cTn>
                        </p:par>
                        <p:par>
                          <p:cTn id="539" fill="hold" nodeType="afterGroup">
                            <p:stCondLst>
                              <p:cond delay="169500"/>
                            </p:stCondLst>
                            <p:childTnLst>
                              <p:par>
                                <p:cTn id="540" presetID="11" presetClass="entr" presetSubtype="0" fill="hold" nodeType="afterEffect">
                                  <p:stCondLst>
                                    <p:cond delay="0"/>
                                  </p:stCondLst>
                                  <p:childTnLst>
                                    <p:set>
                                      <p:cBhvr>
                                        <p:cTn id="541" dur="1000">
                                          <p:stCondLst>
                                            <p:cond delay="0"/>
                                          </p:stCondLst>
                                        </p:cTn>
                                        <p:tgtEl>
                                          <p:spTgt spid="784"/>
                                        </p:tgtEl>
                                        <p:attrNameLst>
                                          <p:attrName>style.visibility</p:attrName>
                                        </p:attrNameLst>
                                      </p:cBhvr>
                                      <p:to>
                                        <p:strVal val="visible"/>
                                      </p:to>
                                    </p:set>
                                  </p:childTnLst>
                                </p:cTn>
                              </p:par>
                            </p:childTnLst>
                          </p:cTn>
                        </p:par>
                        <p:par>
                          <p:cTn id="542" fill="hold" nodeType="afterGroup">
                            <p:stCondLst>
                              <p:cond delay="170500"/>
                            </p:stCondLst>
                            <p:childTnLst>
                              <p:par>
                                <p:cTn id="543" presetID="11" presetClass="entr" presetSubtype="0" fill="hold" nodeType="afterEffect">
                                  <p:stCondLst>
                                    <p:cond delay="0"/>
                                  </p:stCondLst>
                                  <p:childTnLst>
                                    <p:set>
                                      <p:cBhvr>
                                        <p:cTn id="544" dur="1000">
                                          <p:stCondLst>
                                            <p:cond delay="0"/>
                                          </p:stCondLst>
                                        </p:cTn>
                                        <p:tgtEl>
                                          <p:spTgt spid="785"/>
                                        </p:tgtEl>
                                        <p:attrNameLst>
                                          <p:attrName>style.visibility</p:attrName>
                                        </p:attrNameLst>
                                      </p:cBhvr>
                                      <p:to>
                                        <p:strVal val="visible"/>
                                      </p:to>
                                    </p:set>
                                  </p:childTnLst>
                                </p:cTn>
                              </p:par>
                            </p:childTnLst>
                          </p:cTn>
                        </p:par>
                        <p:par>
                          <p:cTn id="545" fill="hold" nodeType="afterGroup">
                            <p:stCondLst>
                              <p:cond delay="171500"/>
                            </p:stCondLst>
                            <p:childTnLst>
                              <p:par>
                                <p:cTn id="546" presetID="11" presetClass="entr" presetSubtype="0" fill="hold" nodeType="afterEffect">
                                  <p:stCondLst>
                                    <p:cond delay="0"/>
                                  </p:stCondLst>
                                  <p:childTnLst>
                                    <p:set>
                                      <p:cBhvr>
                                        <p:cTn id="547" dur="1000">
                                          <p:stCondLst>
                                            <p:cond delay="0"/>
                                          </p:stCondLst>
                                        </p:cTn>
                                        <p:tgtEl>
                                          <p:spTgt spid="786"/>
                                        </p:tgtEl>
                                        <p:attrNameLst>
                                          <p:attrName>style.visibility</p:attrName>
                                        </p:attrNameLst>
                                      </p:cBhvr>
                                      <p:to>
                                        <p:strVal val="visible"/>
                                      </p:to>
                                    </p:set>
                                  </p:childTnLst>
                                </p:cTn>
                              </p:par>
                            </p:childTnLst>
                          </p:cTn>
                        </p:par>
                        <p:par>
                          <p:cTn id="548" fill="hold" nodeType="afterGroup">
                            <p:stCondLst>
                              <p:cond delay="172500"/>
                            </p:stCondLst>
                            <p:childTnLst>
                              <p:par>
                                <p:cTn id="549" presetID="11" presetClass="entr" presetSubtype="0" fill="hold" nodeType="afterEffect">
                                  <p:stCondLst>
                                    <p:cond delay="0"/>
                                  </p:stCondLst>
                                  <p:childTnLst>
                                    <p:set>
                                      <p:cBhvr>
                                        <p:cTn id="550" dur="1000">
                                          <p:stCondLst>
                                            <p:cond delay="0"/>
                                          </p:stCondLst>
                                        </p:cTn>
                                        <p:tgtEl>
                                          <p:spTgt spid="787"/>
                                        </p:tgtEl>
                                        <p:attrNameLst>
                                          <p:attrName>style.visibility</p:attrName>
                                        </p:attrNameLst>
                                      </p:cBhvr>
                                      <p:to>
                                        <p:strVal val="visible"/>
                                      </p:to>
                                    </p:set>
                                  </p:childTnLst>
                                </p:cTn>
                              </p:par>
                            </p:childTnLst>
                          </p:cTn>
                        </p:par>
                        <p:par>
                          <p:cTn id="551" fill="hold" nodeType="afterGroup">
                            <p:stCondLst>
                              <p:cond delay="173500"/>
                            </p:stCondLst>
                            <p:childTnLst>
                              <p:par>
                                <p:cTn id="552" presetID="11" presetClass="entr" presetSubtype="0" fill="hold" nodeType="afterEffect">
                                  <p:stCondLst>
                                    <p:cond delay="0"/>
                                  </p:stCondLst>
                                  <p:childTnLst>
                                    <p:set>
                                      <p:cBhvr>
                                        <p:cTn id="553" dur="1000">
                                          <p:stCondLst>
                                            <p:cond delay="0"/>
                                          </p:stCondLst>
                                        </p:cTn>
                                        <p:tgtEl>
                                          <p:spTgt spid="788"/>
                                        </p:tgtEl>
                                        <p:attrNameLst>
                                          <p:attrName>style.visibility</p:attrName>
                                        </p:attrNameLst>
                                      </p:cBhvr>
                                      <p:to>
                                        <p:strVal val="visible"/>
                                      </p:to>
                                    </p:set>
                                  </p:childTnLst>
                                </p:cTn>
                              </p:par>
                            </p:childTnLst>
                          </p:cTn>
                        </p:par>
                        <p:par>
                          <p:cTn id="554" fill="hold" nodeType="afterGroup">
                            <p:stCondLst>
                              <p:cond delay="174500"/>
                            </p:stCondLst>
                            <p:childTnLst>
                              <p:par>
                                <p:cTn id="555" presetID="11" presetClass="entr" presetSubtype="0" fill="hold" nodeType="afterEffect">
                                  <p:stCondLst>
                                    <p:cond delay="0"/>
                                  </p:stCondLst>
                                  <p:childTnLst>
                                    <p:set>
                                      <p:cBhvr>
                                        <p:cTn id="556" dur="1000">
                                          <p:stCondLst>
                                            <p:cond delay="0"/>
                                          </p:stCondLst>
                                        </p:cTn>
                                        <p:tgtEl>
                                          <p:spTgt spid="789"/>
                                        </p:tgtEl>
                                        <p:attrNameLst>
                                          <p:attrName>style.visibility</p:attrName>
                                        </p:attrNameLst>
                                      </p:cBhvr>
                                      <p:to>
                                        <p:strVal val="visible"/>
                                      </p:to>
                                    </p:set>
                                  </p:childTnLst>
                                </p:cTn>
                              </p:par>
                            </p:childTnLst>
                          </p:cTn>
                        </p:par>
                        <p:par>
                          <p:cTn id="557" fill="hold" nodeType="afterGroup">
                            <p:stCondLst>
                              <p:cond delay="175500"/>
                            </p:stCondLst>
                            <p:childTnLst>
                              <p:par>
                                <p:cTn id="558" presetID="11" presetClass="entr" presetSubtype="0" fill="hold" nodeType="afterEffect">
                                  <p:stCondLst>
                                    <p:cond delay="0"/>
                                  </p:stCondLst>
                                  <p:childTnLst>
                                    <p:set>
                                      <p:cBhvr>
                                        <p:cTn id="559" dur="1000">
                                          <p:stCondLst>
                                            <p:cond delay="0"/>
                                          </p:stCondLst>
                                        </p:cTn>
                                        <p:tgtEl>
                                          <p:spTgt spid="790"/>
                                        </p:tgtEl>
                                        <p:attrNameLst>
                                          <p:attrName>style.visibility</p:attrName>
                                        </p:attrNameLst>
                                      </p:cBhvr>
                                      <p:to>
                                        <p:strVal val="visible"/>
                                      </p:to>
                                    </p:set>
                                  </p:childTnLst>
                                </p:cTn>
                              </p:par>
                            </p:childTnLst>
                          </p:cTn>
                        </p:par>
                        <p:par>
                          <p:cTn id="560" fill="hold" nodeType="afterGroup">
                            <p:stCondLst>
                              <p:cond delay="176500"/>
                            </p:stCondLst>
                            <p:childTnLst>
                              <p:par>
                                <p:cTn id="561" presetID="11" presetClass="entr" presetSubtype="0" fill="hold" nodeType="afterEffect">
                                  <p:stCondLst>
                                    <p:cond delay="0"/>
                                  </p:stCondLst>
                                  <p:childTnLst>
                                    <p:set>
                                      <p:cBhvr>
                                        <p:cTn id="562" dur="1000">
                                          <p:stCondLst>
                                            <p:cond delay="0"/>
                                          </p:stCondLst>
                                        </p:cTn>
                                        <p:tgtEl>
                                          <p:spTgt spid="791"/>
                                        </p:tgtEl>
                                        <p:attrNameLst>
                                          <p:attrName>style.visibility</p:attrName>
                                        </p:attrNameLst>
                                      </p:cBhvr>
                                      <p:to>
                                        <p:strVal val="visible"/>
                                      </p:to>
                                    </p:set>
                                  </p:childTnLst>
                                </p:cTn>
                              </p:par>
                            </p:childTnLst>
                          </p:cTn>
                        </p:par>
                        <p:par>
                          <p:cTn id="563" fill="hold" nodeType="afterGroup">
                            <p:stCondLst>
                              <p:cond delay="177500"/>
                            </p:stCondLst>
                            <p:childTnLst>
                              <p:par>
                                <p:cTn id="564" presetID="11" presetClass="entr" presetSubtype="0" fill="hold" nodeType="afterEffect">
                                  <p:stCondLst>
                                    <p:cond delay="0"/>
                                  </p:stCondLst>
                                  <p:childTnLst>
                                    <p:set>
                                      <p:cBhvr>
                                        <p:cTn id="565" dur="1000">
                                          <p:stCondLst>
                                            <p:cond delay="0"/>
                                          </p:stCondLst>
                                        </p:cTn>
                                        <p:tgtEl>
                                          <p:spTgt spid="792"/>
                                        </p:tgtEl>
                                        <p:attrNameLst>
                                          <p:attrName>style.visibility</p:attrName>
                                        </p:attrNameLst>
                                      </p:cBhvr>
                                      <p:to>
                                        <p:strVal val="visible"/>
                                      </p:to>
                                    </p:set>
                                  </p:childTnLst>
                                </p:cTn>
                              </p:par>
                            </p:childTnLst>
                          </p:cTn>
                        </p:par>
                        <p:par>
                          <p:cTn id="566" fill="hold" nodeType="afterGroup">
                            <p:stCondLst>
                              <p:cond delay="178500"/>
                            </p:stCondLst>
                            <p:childTnLst>
                              <p:par>
                                <p:cTn id="567" presetID="11" presetClass="entr" presetSubtype="0" fill="hold" nodeType="afterEffect">
                                  <p:stCondLst>
                                    <p:cond delay="0"/>
                                  </p:stCondLst>
                                  <p:childTnLst>
                                    <p:set>
                                      <p:cBhvr>
                                        <p:cTn id="568" dur="1000">
                                          <p:stCondLst>
                                            <p:cond delay="0"/>
                                          </p:stCondLst>
                                        </p:cTn>
                                        <p:tgtEl>
                                          <p:spTgt spid="793"/>
                                        </p:tgtEl>
                                        <p:attrNameLst>
                                          <p:attrName>style.visibility</p:attrName>
                                        </p:attrNameLst>
                                      </p:cBhvr>
                                      <p:to>
                                        <p:strVal val="visible"/>
                                      </p:to>
                                    </p:set>
                                  </p:childTnLst>
                                </p:cTn>
                              </p:par>
                            </p:childTnLst>
                          </p:cTn>
                        </p:par>
                        <p:par>
                          <p:cTn id="569" fill="hold" nodeType="afterGroup">
                            <p:stCondLst>
                              <p:cond delay="179500"/>
                            </p:stCondLst>
                            <p:childTnLst>
                              <p:par>
                                <p:cTn id="570" presetID="11" presetClass="entr" presetSubtype="0" fill="hold" nodeType="afterEffect">
                                  <p:stCondLst>
                                    <p:cond delay="0"/>
                                  </p:stCondLst>
                                  <p:childTnLst>
                                    <p:set>
                                      <p:cBhvr>
                                        <p:cTn id="571" dur="1000">
                                          <p:stCondLst>
                                            <p:cond delay="0"/>
                                          </p:stCondLst>
                                        </p:cTn>
                                        <p:tgtEl>
                                          <p:spTgt spid="794"/>
                                        </p:tgtEl>
                                        <p:attrNameLst>
                                          <p:attrName>style.visibility</p:attrName>
                                        </p:attrNameLst>
                                      </p:cBhvr>
                                      <p:to>
                                        <p:strVal val="visible"/>
                                      </p:to>
                                    </p:set>
                                  </p:childTnLst>
                                </p:cTn>
                              </p:par>
                            </p:childTnLst>
                          </p:cTn>
                        </p:par>
                        <p:par>
                          <p:cTn id="572" fill="hold" nodeType="afterGroup">
                            <p:stCondLst>
                              <p:cond delay="180500"/>
                            </p:stCondLst>
                            <p:childTnLst>
                              <p:par>
                                <p:cTn id="573" presetID="11" presetClass="entr" presetSubtype="0" fill="hold" nodeType="afterEffect">
                                  <p:stCondLst>
                                    <p:cond delay="0"/>
                                  </p:stCondLst>
                                  <p:childTnLst>
                                    <p:set>
                                      <p:cBhvr>
                                        <p:cTn id="574" dur="1000">
                                          <p:stCondLst>
                                            <p:cond delay="0"/>
                                          </p:stCondLst>
                                        </p:cTn>
                                        <p:tgtEl>
                                          <p:spTgt spid="795"/>
                                        </p:tgtEl>
                                        <p:attrNameLst>
                                          <p:attrName>style.visibility</p:attrName>
                                        </p:attrNameLst>
                                      </p:cBhvr>
                                      <p:to>
                                        <p:strVal val="visible"/>
                                      </p:to>
                                    </p:set>
                                  </p:childTnLst>
                                </p:cTn>
                              </p:par>
                            </p:childTnLst>
                          </p:cTn>
                        </p:par>
                        <p:par>
                          <p:cTn id="575" fill="hold" nodeType="afterGroup">
                            <p:stCondLst>
                              <p:cond delay="181500"/>
                            </p:stCondLst>
                            <p:childTnLst>
                              <p:par>
                                <p:cTn id="576" presetID="11" presetClass="entr" presetSubtype="0" fill="hold" nodeType="afterEffect">
                                  <p:stCondLst>
                                    <p:cond delay="0"/>
                                  </p:stCondLst>
                                  <p:childTnLst>
                                    <p:set>
                                      <p:cBhvr>
                                        <p:cTn id="577" dur="1000">
                                          <p:stCondLst>
                                            <p:cond delay="0"/>
                                          </p:stCondLst>
                                        </p:cTn>
                                        <p:tgtEl>
                                          <p:spTgt spid="796"/>
                                        </p:tgtEl>
                                        <p:attrNameLst>
                                          <p:attrName>style.visibility</p:attrName>
                                        </p:attrNameLst>
                                      </p:cBhvr>
                                      <p:to>
                                        <p:strVal val="visible"/>
                                      </p:to>
                                    </p:set>
                                  </p:childTnLst>
                                </p:cTn>
                              </p:par>
                            </p:childTnLst>
                          </p:cTn>
                        </p:par>
                        <p:par>
                          <p:cTn id="578" fill="hold" nodeType="afterGroup">
                            <p:stCondLst>
                              <p:cond delay="182500"/>
                            </p:stCondLst>
                            <p:childTnLst>
                              <p:par>
                                <p:cTn id="579" presetID="11" presetClass="entr" presetSubtype="0" fill="hold" nodeType="afterEffect">
                                  <p:stCondLst>
                                    <p:cond delay="0"/>
                                  </p:stCondLst>
                                  <p:childTnLst>
                                    <p:set>
                                      <p:cBhvr>
                                        <p:cTn id="580" dur="1000">
                                          <p:stCondLst>
                                            <p:cond delay="0"/>
                                          </p:stCondLst>
                                        </p:cTn>
                                        <p:tgtEl>
                                          <p:spTgt spid="797"/>
                                        </p:tgtEl>
                                        <p:attrNameLst>
                                          <p:attrName>style.visibility</p:attrName>
                                        </p:attrNameLst>
                                      </p:cBhvr>
                                      <p:to>
                                        <p:strVal val="visible"/>
                                      </p:to>
                                    </p:set>
                                  </p:childTnLst>
                                </p:cTn>
                              </p:par>
                            </p:childTnLst>
                          </p:cTn>
                        </p:par>
                        <p:par>
                          <p:cTn id="581" fill="hold" nodeType="afterGroup">
                            <p:stCondLst>
                              <p:cond delay="183500"/>
                            </p:stCondLst>
                            <p:childTnLst>
                              <p:par>
                                <p:cTn id="582" presetID="11" presetClass="entr" presetSubtype="0" fill="hold" nodeType="afterEffect">
                                  <p:stCondLst>
                                    <p:cond delay="0"/>
                                  </p:stCondLst>
                                  <p:childTnLst>
                                    <p:set>
                                      <p:cBhvr>
                                        <p:cTn id="583" dur="1000">
                                          <p:stCondLst>
                                            <p:cond delay="0"/>
                                          </p:stCondLst>
                                        </p:cTn>
                                        <p:tgtEl>
                                          <p:spTgt spid="798"/>
                                        </p:tgtEl>
                                        <p:attrNameLst>
                                          <p:attrName>style.visibility</p:attrName>
                                        </p:attrNameLst>
                                      </p:cBhvr>
                                      <p:to>
                                        <p:strVal val="visible"/>
                                      </p:to>
                                    </p:set>
                                  </p:childTnLst>
                                </p:cTn>
                              </p:par>
                            </p:childTnLst>
                          </p:cTn>
                        </p:par>
                        <p:par>
                          <p:cTn id="584" fill="hold" nodeType="afterGroup">
                            <p:stCondLst>
                              <p:cond delay="184500"/>
                            </p:stCondLst>
                            <p:childTnLst>
                              <p:par>
                                <p:cTn id="585" presetID="11" presetClass="entr" presetSubtype="0" fill="hold" nodeType="afterEffect">
                                  <p:stCondLst>
                                    <p:cond delay="0"/>
                                  </p:stCondLst>
                                  <p:childTnLst>
                                    <p:set>
                                      <p:cBhvr>
                                        <p:cTn id="586" dur="1000">
                                          <p:stCondLst>
                                            <p:cond delay="0"/>
                                          </p:stCondLst>
                                        </p:cTn>
                                        <p:tgtEl>
                                          <p:spTgt spid="799"/>
                                        </p:tgtEl>
                                        <p:attrNameLst>
                                          <p:attrName>style.visibility</p:attrName>
                                        </p:attrNameLst>
                                      </p:cBhvr>
                                      <p:to>
                                        <p:strVal val="visible"/>
                                      </p:to>
                                    </p:set>
                                  </p:childTnLst>
                                </p:cTn>
                              </p:par>
                            </p:childTnLst>
                          </p:cTn>
                        </p:par>
                        <p:par>
                          <p:cTn id="587" fill="hold" nodeType="afterGroup">
                            <p:stCondLst>
                              <p:cond delay="185500"/>
                            </p:stCondLst>
                            <p:childTnLst>
                              <p:par>
                                <p:cTn id="588" presetID="11" presetClass="entr" presetSubtype="0" fill="hold" nodeType="afterEffect">
                                  <p:stCondLst>
                                    <p:cond delay="0"/>
                                  </p:stCondLst>
                                  <p:childTnLst>
                                    <p:set>
                                      <p:cBhvr>
                                        <p:cTn id="589" dur="1000">
                                          <p:stCondLst>
                                            <p:cond delay="0"/>
                                          </p:stCondLst>
                                        </p:cTn>
                                        <p:tgtEl>
                                          <p:spTgt spid="800"/>
                                        </p:tgtEl>
                                        <p:attrNameLst>
                                          <p:attrName>style.visibility</p:attrName>
                                        </p:attrNameLst>
                                      </p:cBhvr>
                                      <p:to>
                                        <p:strVal val="visible"/>
                                      </p:to>
                                    </p:set>
                                  </p:childTnLst>
                                </p:cTn>
                              </p:par>
                            </p:childTnLst>
                          </p:cTn>
                        </p:par>
                        <p:par>
                          <p:cTn id="590" fill="hold" nodeType="afterGroup">
                            <p:stCondLst>
                              <p:cond delay="186500"/>
                            </p:stCondLst>
                            <p:childTnLst>
                              <p:par>
                                <p:cTn id="591" presetID="11" presetClass="entr" presetSubtype="0" fill="hold" nodeType="afterEffect">
                                  <p:stCondLst>
                                    <p:cond delay="0"/>
                                  </p:stCondLst>
                                  <p:childTnLst>
                                    <p:set>
                                      <p:cBhvr>
                                        <p:cTn id="592" dur="1000">
                                          <p:stCondLst>
                                            <p:cond delay="0"/>
                                          </p:stCondLst>
                                        </p:cTn>
                                        <p:tgtEl>
                                          <p:spTgt spid="801"/>
                                        </p:tgtEl>
                                        <p:attrNameLst>
                                          <p:attrName>style.visibility</p:attrName>
                                        </p:attrNameLst>
                                      </p:cBhvr>
                                      <p:to>
                                        <p:strVal val="visible"/>
                                      </p:to>
                                    </p:set>
                                  </p:childTnLst>
                                </p:cTn>
                              </p:par>
                            </p:childTnLst>
                          </p:cTn>
                        </p:par>
                        <p:par>
                          <p:cTn id="593" fill="hold" nodeType="afterGroup">
                            <p:stCondLst>
                              <p:cond delay="187500"/>
                            </p:stCondLst>
                            <p:childTnLst>
                              <p:par>
                                <p:cTn id="594" presetID="11" presetClass="entr" presetSubtype="0" fill="hold" nodeType="afterEffect">
                                  <p:stCondLst>
                                    <p:cond delay="0"/>
                                  </p:stCondLst>
                                  <p:childTnLst>
                                    <p:set>
                                      <p:cBhvr>
                                        <p:cTn id="595" dur="1000">
                                          <p:stCondLst>
                                            <p:cond delay="0"/>
                                          </p:stCondLst>
                                        </p:cTn>
                                        <p:tgtEl>
                                          <p:spTgt spid="802"/>
                                        </p:tgtEl>
                                        <p:attrNameLst>
                                          <p:attrName>style.visibility</p:attrName>
                                        </p:attrNameLst>
                                      </p:cBhvr>
                                      <p:to>
                                        <p:strVal val="visible"/>
                                      </p:to>
                                    </p:set>
                                  </p:childTnLst>
                                </p:cTn>
                              </p:par>
                            </p:childTnLst>
                          </p:cTn>
                        </p:par>
                        <p:par>
                          <p:cTn id="596" fill="hold" nodeType="afterGroup">
                            <p:stCondLst>
                              <p:cond delay="188500"/>
                            </p:stCondLst>
                            <p:childTnLst>
                              <p:par>
                                <p:cTn id="597" presetID="11" presetClass="entr" presetSubtype="0" fill="hold" nodeType="afterEffect">
                                  <p:stCondLst>
                                    <p:cond delay="0"/>
                                  </p:stCondLst>
                                  <p:childTnLst>
                                    <p:set>
                                      <p:cBhvr>
                                        <p:cTn id="598" dur="1000">
                                          <p:stCondLst>
                                            <p:cond delay="0"/>
                                          </p:stCondLst>
                                        </p:cTn>
                                        <p:tgtEl>
                                          <p:spTgt spid="803"/>
                                        </p:tgtEl>
                                        <p:attrNameLst>
                                          <p:attrName>style.visibility</p:attrName>
                                        </p:attrNameLst>
                                      </p:cBhvr>
                                      <p:to>
                                        <p:strVal val="visible"/>
                                      </p:to>
                                    </p:set>
                                  </p:childTnLst>
                                </p:cTn>
                              </p:par>
                            </p:childTnLst>
                          </p:cTn>
                        </p:par>
                        <p:par>
                          <p:cTn id="599" fill="hold" nodeType="afterGroup">
                            <p:stCondLst>
                              <p:cond delay="189500"/>
                            </p:stCondLst>
                            <p:childTnLst>
                              <p:par>
                                <p:cTn id="600" presetID="11" presetClass="entr" presetSubtype="0" fill="hold" nodeType="afterEffect">
                                  <p:stCondLst>
                                    <p:cond delay="0"/>
                                  </p:stCondLst>
                                  <p:childTnLst>
                                    <p:set>
                                      <p:cBhvr>
                                        <p:cTn id="601" dur="1000">
                                          <p:stCondLst>
                                            <p:cond delay="0"/>
                                          </p:stCondLst>
                                        </p:cTn>
                                        <p:tgtEl>
                                          <p:spTgt spid="804"/>
                                        </p:tgtEl>
                                        <p:attrNameLst>
                                          <p:attrName>style.visibility</p:attrName>
                                        </p:attrNameLst>
                                      </p:cBhvr>
                                      <p:to>
                                        <p:strVal val="visible"/>
                                      </p:to>
                                    </p:set>
                                  </p:childTnLst>
                                </p:cTn>
                              </p:par>
                            </p:childTnLst>
                          </p:cTn>
                        </p:par>
                        <p:par>
                          <p:cTn id="602" fill="hold" nodeType="afterGroup">
                            <p:stCondLst>
                              <p:cond delay="190500"/>
                            </p:stCondLst>
                            <p:childTnLst>
                              <p:par>
                                <p:cTn id="603" presetID="11" presetClass="entr" presetSubtype="0" fill="hold" nodeType="afterEffect">
                                  <p:stCondLst>
                                    <p:cond delay="0"/>
                                  </p:stCondLst>
                                  <p:childTnLst>
                                    <p:set>
                                      <p:cBhvr>
                                        <p:cTn id="604" dur="1000">
                                          <p:stCondLst>
                                            <p:cond delay="0"/>
                                          </p:stCondLst>
                                        </p:cTn>
                                        <p:tgtEl>
                                          <p:spTgt spid="805"/>
                                        </p:tgtEl>
                                        <p:attrNameLst>
                                          <p:attrName>style.visibility</p:attrName>
                                        </p:attrNameLst>
                                      </p:cBhvr>
                                      <p:to>
                                        <p:strVal val="visible"/>
                                      </p:to>
                                    </p:set>
                                  </p:childTnLst>
                                </p:cTn>
                              </p:par>
                            </p:childTnLst>
                          </p:cTn>
                        </p:par>
                        <p:par>
                          <p:cTn id="605" fill="hold" nodeType="afterGroup">
                            <p:stCondLst>
                              <p:cond delay="191500"/>
                            </p:stCondLst>
                            <p:childTnLst>
                              <p:par>
                                <p:cTn id="606" presetID="11" presetClass="entr" presetSubtype="0" fill="hold" nodeType="afterEffect">
                                  <p:stCondLst>
                                    <p:cond delay="0"/>
                                  </p:stCondLst>
                                  <p:childTnLst>
                                    <p:set>
                                      <p:cBhvr>
                                        <p:cTn id="607" dur="1000">
                                          <p:stCondLst>
                                            <p:cond delay="0"/>
                                          </p:stCondLst>
                                        </p:cTn>
                                        <p:tgtEl>
                                          <p:spTgt spid="806"/>
                                        </p:tgtEl>
                                        <p:attrNameLst>
                                          <p:attrName>style.visibility</p:attrName>
                                        </p:attrNameLst>
                                      </p:cBhvr>
                                      <p:to>
                                        <p:strVal val="visible"/>
                                      </p:to>
                                    </p:set>
                                  </p:childTnLst>
                                </p:cTn>
                              </p:par>
                            </p:childTnLst>
                          </p:cTn>
                        </p:par>
                        <p:par>
                          <p:cTn id="608" fill="hold" nodeType="afterGroup">
                            <p:stCondLst>
                              <p:cond delay="192500"/>
                            </p:stCondLst>
                            <p:childTnLst>
                              <p:par>
                                <p:cTn id="609" presetID="11" presetClass="entr" presetSubtype="0" fill="hold" nodeType="afterEffect">
                                  <p:stCondLst>
                                    <p:cond delay="0"/>
                                  </p:stCondLst>
                                  <p:childTnLst>
                                    <p:set>
                                      <p:cBhvr>
                                        <p:cTn id="610" dur="1000">
                                          <p:stCondLst>
                                            <p:cond delay="0"/>
                                          </p:stCondLst>
                                        </p:cTn>
                                        <p:tgtEl>
                                          <p:spTgt spid="807"/>
                                        </p:tgtEl>
                                        <p:attrNameLst>
                                          <p:attrName>style.visibility</p:attrName>
                                        </p:attrNameLst>
                                      </p:cBhvr>
                                      <p:to>
                                        <p:strVal val="visible"/>
                                      </p:to>
                                    </p:set>
                                  </p:childTnLst>
                                </p:cTn>
                              </p:par>
                            </p:childTnLst>
                          </p:cTn>
                        </p:par>
                        <p:par>
                          <p:cTn id="611" fill="hold" nodeType="afterGroup">
                            <p:stCondLst>
                              <p:cond delay="193500"/>
                            </p:stCondLst>
                            <p:childTnLst>
                              <p:par>
                                <p:cTn id="612" presetID="11" presetClass="entr" presetSubtype="0" fill="hold" nodeType="afterEffect">
                                  <p:stCondLst>
                                    <p:cond delay="0"/>
                                  </p:stCondLst>
                                  <p:childTnLst>
                                    <p:set>
                                      <p:cBhvr>
                                        <p:cTn id="613" dur="1000">
                                          <p:stCondLst>
                                            <p:cond delay="0"/>
                                          </p:stCondLst>
                                        </p:cTn>
                                        <p:tgtEl>
                                          <p:spTgt spid="808"/>
                                        </p:tgtEl>
                                        <p:attrNameLst>
                                          <p:attrName>style.visibility</p:attrName>
                                        </p:attrNameLst>
                                      </p:cBhvr>
                                      <p:to>
                                        <p:strVal val="visible"/>
                                      </p:to>
                                    </p:set>
                                  </p:childTnLst>
                                </p:cTn>
                              </p:par>
                            </p:childTnLst>
                          </p:cTn>
                        </p:par>
                        <p:par>
                          <p:cTn id="614" fill="hold" nodeType="afterGroup">
                            <p:stCondLst>
                              <p:cond delay="194500"/>
                            </p:stCondLst>
                            <p:childTnLst>
                              <p:par>
                                <p:cTn id="615" presetID="11" presetClass="entr" presetSubtype="0" fill="hold" nodeType="afterEffect">
                                  <p:stCondLst>
                                    <p:cond delay="0"/>
                                  </p:stCondLst>
                                  <p:childTnLst>
                                    <p:set>
                                      <p:cBhvr>
                                        <p:cTn id="616" dur="1000">
                                          <p:stCondLst>
                                            <p:cond delay="0"/>
                                          </p:stCondLst>
                                        </p:cTn>
                                        <p:tgtEl>
                                          <p:spTgt spid="809"/>
                                        </p:tgtEl>
                                        <p:attrNameLst>
                                          <p:attrName>style.visibility</p:attrName>
                                        </p:attrNameLst>
                                      </p:cBhvr>
                                      <p:to>
                                        <p:strVal val="visible"/>
                                      </p:to>
                                    </p:set>
                                  </p:childTnLst>
                                </p:cTn>
                              </p:par>
                            </p:childTnLst>
                          </p:cTn>
                        </p:par>
                        <p:par>
                          <p:cTn id="617" fill="hold" nodeType="afterGroup">
                            <p:stCondLst>
                              <p:cond delay="195500"/>
                            </p:stCondLst>
                            <p:childTnLst>
                              <p:par>
                                <p:cTn id="618" presetID="11" presetClass="entr" presetSubtype="0" fill="hold" nodeType="afterEffect">
                                  <p:stCondLst>
                                    <p:cond delay="0"/>
                                  </p:stCondLst>
                                  <p:childTnLst>
                                    <p:set>
                                      <p:cBhvr>
                                        <p:cTn id="619" dur="1000">
                                          <p:stCondLst>
                                            <p:cond delay="0"/>
                                          </p:stCondLst>
                                        </p:cTn>
                                        <p:tgtEl>
                                          <p:spTgt spid="810"/>
                                        </p:tgtEl>
                                        <p:attrNameLst>
                                          <p:attrName>style.visibility</p:attrName>
                                        </p:attrNameLst>
                                      </p:cBhvr>
                                      <p:to>
                                        <p:strVal val="visible"/>
                                      </p:to>
                                    </p:set>
                                  </p:childTnLst>
                                </p:cTn>
                              </p:par>
                            </p:childTnLst>
                          </p:cTn>
                        </p:par>
                        <p:par>
                          <p:cTn id="620" fill="hold" nodeType="afterGroup">
                            <p:stCondLst>
                              <p:cond delay="196500"/>
                            </p:stCondLst>
                            <p:childTnLst>
                              <p:par>
                                <p:cTn id="621" presetID="11" presetClass="entr" presetSubtype="0" fill="hold" nodeType="afterEffect">
                                  <p:stCondLst>
                                    <p:cond delay="0"/>
                                  </p:stCondLst>
                                  <p:childTnLst>
                                    <p:set>
                                      <p:cBhvr>
                                        <p:cTn id="622" dur="1000">
                                          <p:stCondLst>
                                            <p:cond delay="0"/>
                                          </p:stCondLst>
                                        </p:cTn>
                                        <p:tgtEl>
                                          <p:spTgt spid="811"/>
                                        </p:tgtEl>
                                        <p:attrNameLst>
                                          <p:attrName>style.visibility</p:attrName>
                                        </p:attrNameLst>
                                      </p:cBhvr>
                                      <p:to>
                                        <p:strVal val="visible"/>
                                      </p:to>
                                    </p:set>
                                  </p:childTnLst>
                                </p:cTn>
                              </p:par>
                            </p:childTnLst>
                          </p:cTn>
                        </p:par>
                        <p:par>
                          <p:cTn id="623" fill="hold" nodeType="afterGroup">
                            <p:stCondLst>
                              <p:cond delay="197500"/>
                            </p:stCondLst>
                            <p:childTnLst>
                              <p:par>
                                <p:cTn id="624" presetID="11" presetClass="entr" presetSubtype="0" fill="hold" nodeType="afterEffect">
                                  <p:stCondLst>
                                    <p:cond delay="0"/>
                                  </p:stCondLst>
                                  <p:childTnLst>
                                    <p:set>
                                      <p:cBhvr>
                                        <p:cTn id="625" dur="1000">
                                          <p:stCondLst>
                                            <p:cond delay="0"/>
                                          </p:stCondLst>
                                        </p:cTn>
                                        <p:tgtEl>
                                          <p:spTgt spid="812"/>
                                        </p:tgtEl>
                                        <p:attrNameLst>
                                          <p:attrName>style.visibility</p:attrName>
                                        </p:attrNameLst>
                                      </p:cBhvr>
                                      <p:to>
                                        <p:strVal val="visible"/>
                                      </p:to>
                                    </p:set>
                                  </p:childTnLst>
                                </p:cTn>
                              </p:par>
                            </p:childTnLst>
                          </p:cTn>
                        </p:par>
                        <p:par>
                          <p:cTn id="626" fill="hold" nodeType="afterGroup">
                            <p:stCondLst>
                              <p:cond delay="198500"/>
                            </p:stCondLst>
                            <p:childTnLst>
                              <p:par>
                                <p:cTn id="627" presetID="11" presetClass="entr" presetSubtype="0" fill="hold" nodeType="afterEffect">
                                  <p:stCondLst>
                                    <p:cond delay="0"/>
                                  </p:stCondLst>
                                  <p:childTnLst>
                                    <p:set>
                                      <p:cBhvr>
                                        <p:cTn id="628" dur="1000">
                                          <p:stCondLst>
                                            <p:cond delay="0"/>
                                          </p:stCondLst>
                                        </p:cTn>
                                        <p:tgtEl>
                                          <p:spTgt spid="813"/>
                                        </p:tgtEl>
                                        <p:attrNameLst>
                                          <p:attrName>style.visibility</p:attrName>
                                        </p:attrNameLst>
                                      </p:cBhvr>
                                      <p:to>
                                        <p:strVal val="visible"/>
                                      </p:to>
                                    </p:set>
                                  </p:childTnLst>
                                </p:cTn>
                              </p:par>
                            </p:childTnLst>
                          </p:cTn>
                        </p:par>
                        <p:par>
                          <p:cTn id="629" fill="hold" nodeType="afterGroup">
                            <p:stCondLst>
                              <p:cond delay="199500"/>
                            </p:stCondLst>
                            <p:childTnLst>
                              <p:par>
                                <p:cTn id="630" presetID="11" presetClass="entr" presetSubtype="0" fill="hold" nodeType="afterEffect">
                                  <p:stCondLst>
                                    <p:cond delay="0"/>
                                  </p:stCondLst>
                                  <p:childTnLst>
                                    <p:set>
                                      <p:cBhvr>
                                        <p:cTn id="631" dur="1000">
                                          <p:stCondLst>
                                            <p:cond delay="0"/>
                                          </p:stCondLst>
                                        </p:cTn>
                                        <p:tgtEl>
                                          <p:spTgt spid="814"/>
                                        </p:tgtEl>
                                        <p:attrNameLst>
                                          <p:attrName>style.visibility</p:attrName>
                                        </p:attrNameLst>
                                      </p:cBhvr>
                                      <p:to>
                                        <p:strVal val="visible"/>
                                      </p:to>
                                    </p:set>
                                  </p:childTnLst>
                                </p:cTn>
                              </p:par>
                            </p:childTnLst>
                          </p:cTn>
                        </p:par>
                        <p:par>
                          <p:cTn id="632" fill="hold" nodeType="afterGroup">
                            <p:stCondLst>
                              <p:cond delay="200500"/>
                            </p:stCondLst>
                            <p:childTnLst>
                              <p:par>
                                <p:cTn id="633" presetID="11" presetClass="entr" presetSubtype="0" fill="hold" nodeType="afterEffect">
                                  <p:stCondLst>
                                    <p:cond delay="0"/>
                                  </p:stCondLst>
                                  <p:childTnLst>
                                    <p:set>
                                      <p:cBhvr>
                                        <p:cTn id="634" dur="1000">
                                          <p:stCondLst>
                                            <p:cond delay="0"/>
                                          </p:stCondLst>
                                        </p:cTn>
                                        <p:tgtEl>
                                          <p:spTgt spid="815"/>
                                        </p:tgtEl>
                                        <p:attrNameLst>
                                          <p:attrName>style.visibility</p:attrName>
                                        </p:attrNameLst>
                                      </p:cBhvr>
                                      <p:to>
                                        <p:strVal val="visible"/>
                                      </p:to>
                                    </p:set>
                                  </p:childTnLst>
                                </p:cTn>
                              </p:par>
                            </p:childTnLst>
                          </p:cTn>
                        </p:par>
                        <p:par>
                          <p:cTn id="635" fill="hold" nodeType="afterGroup">
                            <p:stCondLst>
                              <p:cond delay="201500"/>
                            </p:stCondLst>
                            <p:childTnLst>
                              <p:par>
                                <p:cTn id="636" presetID="11" presetClass="entr" presetSubtype="0" fill="hold" nodeType="afterEffect">
                                  <p:stCondLst>
                                    <p:cond delay="0"/>
                                  </p:stCondLst>
                                  <p:childTnLst>
                                    <p:set>
                                      <p:cBhvr>
                                        <p:cTn id="637" dur="1000">
                                          <p:stCondLst>
                                            <p:cond delay="0"/>
                                          </p:stCondLst>
                                        </p:cTn>
                                        <p:tgtEl>
                                          <p:spTgt spid="816"/>
                                        </p:tgtEl>
                                        <p:attrNameLst>
                                          <p:attrName>style.visibility</p:attrName>
                                        </p:attrNameLst>
                                      </p:cBhvr>
                                      <p:to>
                                        <p:strVal val="visible"/>
                                      </p:to>
                                    </p:set>
                                  </p:childTnLst>
                                </p:cTn>
                              </p:par>
                            </p:childTnLst>
                          </p:cTn>
                        </p:par>
                        <p:par>
                          <p:cTn id="638" fill="hold" nodeType="afterGroup">
                            <p:stCondLst>
                              <p:cond delay="202500"/>
                            </p:stCondLst>
                            <p:childTnLst>
                              <p:par>
                                <p:cTn id="639" presetID="11" presetClass="entr" presetSubtype="0" fill="hold" nodeType="afterEffect">
                                  <p:stCondLst>
                                    <p:cond delay="0"/>
                                  </p:stCondLst>
                                  <p:childTnLst>
                                    <p:set>
                                      <p:cBhvr>
                                        <p:cTn id="640" dur="1000">
                                          <p:stCondLst>
                                            <p:cond delay="0"/>
                                          </p:stCondLst>
                                        </p:cTn>
                                        <p:tgtEl>
                                          <p:spTgt spid="817"/>
                                        </p:tgtEl>
                                        <p:attrNameLst>
                                          <p:attrName>style.visibility</p:attrName>
                                        </p:attrNameLst>
                                      </p:cBhvr>
                                      <p:to>
                                        <p:strVal val="visible"/>
                                      </p:to>
                                    </p:set>
                                  </p:childTnLst>
                                </p:cTn>
                              </p:par>
                            </p:childTnLst>
                          </p:cTn>
                        </p:par>
                        <p:par>
                          <p:cTn id="641" fill="hold" nodeType="afterGroup">
                            <p:stCondLst>
                              <p:cond delay="203500"/>
                            </p:stCondLst>
                            <p:childTnLst>
                              <p:par>
                                <p:cTn id="642" presetID="11" presetClass="entr" presetSubtype="0" fill="hold" nodeType="afterEffect">
                                  <p:stCondLst>
                                    <p:cond delay="0"/>
                                  </p:stCondLst>
                                  <p:childTnLst>
                                    <p:set>
                                      <p:cBhvr>
                                        <p:cTn id="643" dur="1000">
                                          <p:stCondLst>
                                            <p:cond delay="0"/>
                                          </p:stCondLst>
                                        </p:cTn>
                                        <p:tgtEl>
                                          <p:spTgt spid="818"/>
                                        </p:tgtEl>
                                        <p:attrNameLst>
                                          <p:attrName>style.visibility</p:attrName>
                                        </p:attrNameLst>
                                      </p:cBhvr>
                                      <p:to>
                                        <p:strVal val="visible"/>
                                      </p:to>
                                    </p:set>
                                  </p:childTnLst>
                                </p:cTn>
                              </p:par>
                            </p:childTnLst>
                          </p:cTn>
                        </p:par>
                        <p:par>
                          <p:cTn id="644" fill="hold" nodeType="afterGroup">
                            <p:stCondLst>
                              <p:cond delay="204500"/>
                            </p:stCondLst>
                            <p:childTnLst>
                              <p:par>
                                <p:cTn id="645" presetID="11" presetClass="entr" presetSubtype="0" fill="hold" nodeType="afterEffect">
                                  <p:stCondLst>
                                    <p:cond delay="0"/>
                                  </p:stCondLst>
                                  <p:childTnLst>
                                    <p:set>
                                      <p:cBhvr>
                                        <p:cTn id="646" dur="1000">
                                          <p:stCondLst>
                                            <p:cond delay="0"/>
                                          </p:stCondLst>
                                        </p:cTn>
                                        <p:tgtEl>
                                          <p:spTgt spid="819"/>
                                        </p:tgtEl>
                                        <p:attrNameLst>
                                          <p:attrName>style.visibility</p:attrName>
                                        </p:attrNameLst>
                                      </p:cBhvr>
                                      <p:to>
                                        <p:strVal val="visible"/>
                                      </p:to>
                                    </p:set>
                                  </p:childTnLst>
                                </p:cTn>
                              </p:par>
                            </p:childTnLst>
                          </p:cTn>
                        </p:par>
                        <p:par>
                          <p:cTn id="647" fill="hold" nodeType="afterGroup">
                            <p:stCondLst>
                              <p:cond delay="205500"/>
                            </p:stCondLst>
                            <p:childTnLst>
                              <p:par>
                                <p:cTn id="648" presetID="11" presetClass="entr" presetSubtype="0" fill="hold" nodeType="afterEffect">
                                  <p:stCondLst>
                                    <p:cond delay="0"/>
                                  </p:stCondLst>
                                  <p:childTnLst>
                                    <p:set>
                                      <p:cBhvr>
                                        <p:cTn id="649" dur="1000">
                                          <p:stCondLst>
                                            <p:cond delay="0"/>
                                          </p:stCondLst>
                                        </p:cTn>
                                        <p:tgtEl>
                                          <p:spTgt spid="820"/>
                                        </p:tgtEl>
                                        <p:attrNameLst>
                                          <p:attrName>style.visibility</p:attrName>
                                        </p:attrNameLst>
                                      </p:cBhvr>
                                      <p:to>
                                        <p:strVal val="visible"/>
                                      </p:to>
                                    </p:set>
                                  </p:childTnLst>
                                </p:cTn>
                              </p:par>
                            </p:childTnLst>
                          </p:cTn>
                        </p:par>
                        <p:par>
                          <p:cTn id="650" fill="hold" nodeType="afterGroup">
                            <p:stCondLst>
                              <p:cond delay="206500"/>
                            </p:stCondLst>
                            <p:childTnLst>
                              <p:par>
                                <p:cTn id="651" presetID="11" presetClass="entr" presetSubtype="0" fill="hold" nodeType="afterEffect">
                                  <p:stCondLst>
                                    <p:cond delay="0"/>
                                  </p:stCondLst>
                                  <p:childTnLst>
                                    <p:set>
                                      <p:cBhvr>
                                        <p:cTn id="652" dur="1000">
                                          <p:stCondLst>
                                            <p:cond delay="0"/>
                                          </p:stCondLst>
                                        </p:cTn>
                                        <p:tgtEl>
                                          <p:spTgt spid="821"/>
                                        </p:tgtEl>
                                        <p:attrNameLst>
                                          <p:attrName>style.visibility</p:attrName>
                                        </p:attrNameLst>
                                      </p:cBhvr>
                                      <p:to>
                                        <p:strVal val="visible"/>
                                      </p:to>
                                    </p:set>
                                  </p:childTnLst>
                                </p:cTn>
                              </p:par>
                            </p:childTnLst>
                          </p:cTn>
                        </p:par>
                        <p:par>
                          <p:cTn id="653" fill="hold" nodeType="afterGroup">
                            <p:stCondLst>
                              <p:cond delay="207500"/>
                            </p:stCondLst>
                            <p:childTnLst>
                              <p:par>
                                <p:cTn id="654" presetID="11" presetClass="entr" presetSubtype="0" fill="hold" nodeType="afterEffect">
                                  <p:stCondLst>
                                    <p:cond delay="0"/>
                                  </p:stCondLst>
                                  <p:childTnLst>
                                    <p:set>
                                      <p:cBhvr>
                                        <p:cTn id="655" dur="1000">
                                          <p:stCondLst>
                                            <p:cond delay="0"/>
                                          </p:stCondLst>
                                        </p:cTn>
                                        <p:tgtEl>
                                          <p:spTgt spid="822"/>
                                        </p:tgtEl>
                                        <p:attrNameLst>
                                          <p:attrName>style.visibility</p:attrName>
                                        </p:attrNameLst>
                                      </p:cBhvr>
                                      <p:to>
                                        <p:strVal val="visible"/>
                                      </p:to>
                                    </p:set>
                                  </p:childTnLst>
                                </p:cTn>
                              </p:par>
                            </p:childTnLst>
                          </p:cTn>
                        </p:par>
                        <p:par>
                          <p:cTn id="656" fill="hold" nodeType="afterGroup">
                            <p:stCondLst>
                              <p:cond delay="208500"/>
                            </p:stCondLst>
                            <p:childTnLst>
                              <p:par>
                                <p:cTn id="657" presetID="11" presetClass="entr" presetSubtype="0" fill="hold" nodeType="afterEffect">
                                  <p:stCondLst>
                                    <p:cond delay="0"/>
                                  </p:stCondLst>
                                  <p:childTnLst>
                                    <p:set>
                                      <p:cBhvr>
                                        <p:cTn id="658" dur="1000">
                                          <p:stCondLst>
                                            <p:cond delay="0"/>
                                          </p:stCondLst>
                                        </p:cTn>
                                        <p:tgtEl>
                                          <p:spTgt spid="823"/>
                                        </p:tgtEl>
                                        <p:attrNameLst>
                                          <p:attrName>style.visibility</p:attrName>
                                        </p:attrNameLst>
                                      </p:cBhvr>
                                      <p:to>
                                        <p:strVal val="visible"/>
                                      </p:to>
                                    </p:set>
                                  </p:childTnLst>
                                </p:cTn>
                              </p:par>
                            </p:childTnLst>
                          </p:cTn>
                        </p:par>
                        <p:par>
                          <p:cTn id="659" fill="hold" nodeType="afterGroup">
                            <p:stCondLst>
                              <p:cond delay="209500"/>
                            </p:stCondLst>
                            <p:childTnLst>
                              <p:par>
                                <p:cTn id="660" presetID="11" presetClass="entr" presetSubtype="0" fill="hold" nodeType="afterEffect">
                                  <p:stCondLst>
                                    <p:cond delay="0"/>
                                  </p:stCondLst>
                                  <p:childTnLst>
                                    <p:set>
                                      <p:cBhvr>
                                        <p:cTn id="661" dur="1000">
                                          <p:stCondLst>
                                            <p:cond delay="0"/>
                                          </p:stCondLst>
                                        </p:cTn>
                                        <p:tgtEl>
                                          <p:spTgt spid="824"/>
                                        </p:tgtEl>
                                        <p:attrNameLst>
                                          <p:attrName>style.visibility</p:attrName>
                                        </p:attrNameLst>
                                      </p:cBhvr>
                                      <p:to>
                                        <p:strVal val="visible"/>
                                      </p:to>
                                    </p:set>
                                  </p:childTnLst>
                                </p:cTn>
                              </p:par>
                            </p:childTnLst>
                          </p:cTn>
                        </p:par>
                        <p:par>
                          <p:cTn id="662" fill="hold" nodeType="afterGroup">
                            <p:stCondLst>
                              <p:cond delay="210500"/>
                            </p:stCondLst>
                            <p:childTnLst>
                              <p:par>
                                <p:cTn id="663" presetID="11" presetClass="entr" presetSubtype="0" fill="hold" nodeType="afterEffect">
                                  <p:stCondLst>
                                    <p:cond delay="0"/>
                                  </p:stCondLst>
                                  <p:childTnLst>
                                    <p:set>
                                      <p:cBhvr>
                                        <p:cTn id="664" dur="1000">
                                          <p:stCondLst>
                                            <p:cond delay="0"/>
                                          </p:stCondLst>
                                        </p:cTn>
                                        <p:tgtEl>
                                          <p:spTgt spid="825"/>
                                        </p:tgtEl>
                                        <p:attrNameLst>
                                          <p:attrName>style.visibility</p:attrName>
                                        </p:attrNameLst>
                                      </p:cBhvr>
                                      <p:to>
                                        <p:strVal val="visible"/>
                                      </p:to>
                                    </p:set>
                                  </p:childTnLst>
                                </p:cTn>
                              </p:par>
                            </p:childTnLst>
                          </p:cTn>
                        </p:par>
                        <p:par>
                          <p:cTn id="665" fill="hold" nodeType="afterGroup">
                            <p:stCondLst>
                              <p:cond delay="211500"/>
                            </p:stCondLst>
                            <p:childTnLst>
                              <p:par>
                                <p:cTn id="666" presetID="11" presetClass="entr" presetSubtype="0" fill="hold" nodeType="afterEffect">
                                  <p:stCondLst>
                                    <p:cond delay="0"/>
                                  </p:stCondLst>
                                  <p:childTnLst>
                                    <p:set>
                                      <p:cBhvr>
                                        <p:cTn id="667" dur="1000">
                                          <p:stCondLst>
                                            <p:cond delay="0"/>
                                          </p:stCondLst>
                                        </p:cTn>
                                        <p:tgtEl>
                                          <p:spTgt spid="826"/>
                                        </p:tgtEl>
                                        <p:attrNameLst>
                                          <p:attrName>style.visibility</p:attrName>
                                        </p:attrNameLst>
                                      </p:cBhvr>
                                      <p:to>
                                        <p:strVal val="visible"/>
                                      </p:to>
                                    </p:set>
                                  </p:childTnLst>
                                </p:cTn>
                              </p:par>
                            </p:childTnLst>
                          </p:cTn>
                        </p:par>
                        <p:par>
                          <p:cTn id="668" fill="hold" nodeType="afterGroup">
                            <p:stCondLst>
                              <p:cond delay="212500"/>
                            </p:stCondLst>
                            <p:childTnLst>
                              <p:par>
                                <p:cTn id="669" presetID="11" presetClass="entr" presetSubtype="0" fill="hold" nodeType="afterEffect">
                                  <p:stCondLst>
                                    <p:cond delay="0"/>
                                  </p:stCondLst>
                                  <p:childTnLst>
                                    <p:set>
                                      <p:cBhvr>
                                        <p:cTn id="670" dur="1000">
                                          <p:stCondLst>
                                            <p:cond delay="0"/>
                                          </p:stCondLst>
                                        </p:cTn>
                                        <p:tgtEl>
                                          <p:spTgt spid="827"/>
                                        </p:tgtEl>
                                        <p:attrNameLst>
                                          <p:attrName>style.visibility</p:attrName>
                                        </p:attrNameLst>
                                      </p:cBhvr>
                                      <p:to>
                                        <p:strVal val="visible"/>
                                      </p:to>
                                    </p:set>
                                  </p:childTnLst>
                                </p:cTn>
                              </p:par>
                            </p:childTnLst>
                          </p:cTn>
                        </p:par>
                        <p:par>
                          <p:cTn id="671" fill="hold" nodeType="afterGroup">
                            <p:stCondLst>
                              <p:cond delay="213500"/>
                            </p:stCondLst>
                            <p:childTnLst>
                              <p:par>
                                <p:cTn id="672" presetID="11" presetClass="entr" presetSubtype="0" fill="hold" nodeType="afterEffect">
                                  <p:stCondLst>
                                    <p:cond delay="0"/>
                                  </p:stCondLst>
                                  <p:childTnLst>
                                    <p:set>
                                      <p:cBhvr>
                                        <p:cTn id="673" dur="1000">
                                          <p:stCondLst>
                                            <p:cond delay="0"/>
                                          </p:stCondLst>
                                        </p:cTn>
                                        <p:tgtEl>
                                          <p:spTgt spid="828"/>
                                        </p:tgtEl>
                                        <p:attrNameLst>
                                          <p:attrName>style.visibility</p:attrName>
                                        </p:attrNameLst>
                                      </p:cBhvr>
                                      <p:to>
                                        <p:strVal val="visible"/>
                                      </p:to>
                                    </p:set>
                                  </p:childTnLst>
                                </p:cTn>
                              </p:par>
                            </p:childTnLst>
                          </p:cTn>
                        </p:par>
                        <p:par>
                          <p:cTn id="674" fill="hold" nodeType="afterGroup">
                            <p:stCondLst>
                              <p:cond delay="214500"/>
                            </p:stCondLst>
                            <p:childTnLst>
                              <p:par>
                                <p:cTn id="675" presetID="11" presetClass="entr" presetSubtype="0" fill="hold" nodeType="afterEffect">
                                  <p:stCondLst>
                                    <p:cond delay="0"/>
                                  </p:stCondLst>
                                  <p:childTnLst>
                                    <p:set>
                                      <p:cBhvr>
                                        <p:cTn id="676" dur="1000">
                                          <p:stCondLst>
                                            <p:cond delay="0"/>
                                          </p:stCondLst>
                                        </p:cTn>
                                        <p:tgtEl>
                                          <p:spTgt spid="829"/>
                                        </p:tgtEl>
                                        <p:attrNameLst>
                                          <p:attrName>style.visibility</p:attrName>
                                        </p:attrNameLst>
                                      </p:cBhvr>
                                      <p:to>
                                        <p:strVal val="visible"/>
                                      </p:to>
                                    </p:set>
                                  </p:childTnLst>
                                </p:cTn>
                              </p:par>
                            </p:childTnLst>
                          </p:cTn>
                        </p:par>
                        <p:par>
                          <p:cTn id="677" fill="hold" nodeType="afterGroup">
                            <p:stCondLst>
                              <p:cond delay="215500"/>
                            </p:stCondLst>
                            <p:childTnLst>
                              <p:par>
                                <p:cTn id="678" presetID="11" presetClass="entr" presetSubtype="0" fill="hold" nodeType="afterEffect">
                                  <p:stCondLst>
                                    <p:cond delay="0"/>
                                  </p:stCondLst>
                                  <p:childTnLst>
                                    <p:set>
                                      <p:cBhvr>
                                        <p:cTn id="679" dur="1000">
                                          <p:stCondLst>
                                            <p:cond delay="0"/>
                                          </p:stCondLst>
                                        </p:cTn>
                                        <p:tgtEl>
                                          <p:spTgt spid="830"/>
                                        </p:tgtEl>
                                        <p:attrNameLst>
                                          <p:attrName>style.visibility</p:attrName>
                                        </p:attrNameLst>
                                      </p:cBhvr>
                                      <p:to>
                                        <p:strVal val="visible"/>
                                      </p:to>
                                    </p:set>
                                  </p:childTnLst>
                                </p:cTn>
                              </p:par>
                            </p:childTnLst>
                          </p:cTn>
                        </p:par>
                        <p:par>
                          <p:cTn id="680" fill="hold" nodeType="afterGroup">
                            <p:stCondLst>
                              <p:cond delay="216500"/>
                            </p:stCondLst>
                            <p:childTnLst>
                              <p:par>
                                <p:cTn id="681" presetID="11" presetClass="entr" presetSubtype="0" fill="hold" nodeType="afterEffect">
                                  <p:stCondLst>
                                    <p:cond delay="0"/>
                                  </p:stCondLst>
                                  <p:childTnLst>
                                    <p:set>
                                      <p:cBhvr>
                                        <p:cTn id="682" dur="1000">
                                          <p:stCondLst>
                                            <p:cond delay="0"/>
                                          </p:stCondLst>
                                        </p:cTn>
                                        <p:tgtEl>
                                          <p:spTgt spid="831"/>
                                        </p:tgtEl>
                                        <p:attrNameLst>
                                          <p:attrName>style.visibility</p:attrName>
                                        </p:attrNameLst>
                                      </p:cBhvr>
                                      <p:to>
                                        <p:strVal val="visible"/>
                                      </p:to>
                                    </p:set>
                                  </p:childTnLst>
                                </p:cTn>
                              </p:par>
                            </p:childTnLst>
                          </p:cTn>
                        </p:par>
                        <p:par>
                          <p:cTn id="683" fill="hold" nodeType="afterGroup">
                            <p:stCondLst>
                              <p:cond delay="217500"/>
                            </p:stCondLst>
                            <p:childTnLst>
                              <p:par>
                                <p:cTn id="684" presetID="11" presetClass="entr" presetSubtype="0" fill="hold" nodeType="afterEffect">
                                  <p:stCondLst>
                                    <p:cond delay="0"/>
                                  </p:stCondLst>
                                  <p:childTnLst>
                                    <p:set>
                                      <p:cBhvr>
                                        <p:cTn id="685" dur="1000">
                                          <p:stCondLst>
                                            <p:cond delay="0"/>
                                          </p:stCondLst>
                                        </p:cTn>
                                        <p:tgtEl>
                                          <p:spTgt spid="832"/>
                                        </p:tgtEl>
                                        <p:attrNameLst>
                                          <p:attrName>style.visibility</p:attrName>
                                        </p:attrNameLst>
                                      </p:cBhvr>
                                      <p:to>
                                        <p:strVal val="visible"/>
                                      </p:to>
                                    </p:set>
                                  </p:childTnLst>
                                </p:cTn>
                              </p:par>
                            </p:childTnLst>
                          </p:cTn>
                        </p:par>
                        <p:par>
                          <p:cTn id="686" fill="hold" nodeType="afterGroup">
                            <p:stCondLst>
                              <p:cond delay="218500"/>
                            </p:stCondLst>
                            <p:childTnLst>
                              <p:par>
                                <p:cTn id="687" presetID="11" presetClass="entr" presetSubtype="0" fill="hold" nodeType="afterEffect">
                                  <p:stCondLst>
                                    <p:cond delay="0"/>
                                  </p:stCondLst>
                                  <p:childTnLst>
                                    <p:set>
                                      <p:cBhvr>
                                        <p:cTn id="688" dur="1000">
                                          <p:stCondLst>
                                            <p:cond delay="0"/>
                                          </p:stCondLst>
                                        </p:cTn>
                                        <p:tgtEl>
                                          <p:spTgt spid="833"/>
                                        </p:tgtEl>
                                        <p:attrNameLst>
                                          <p:attrName>style.visibility</p:attrName>
                                        </p:attrNameLst>
                                      </p:cBhvr>
                                      <p:to>
                                        <p:strVal val="visible"/>
                                      </p:to>
                                    </p:set>
                                  </p:childTnLst>
                                </p:cTn>
                              </p:par>
                            </p:childTnLst>
                          </p:cTn>
                        </p:par>
                        <p:par>
                          <p:cTn id="689" fill="hold" nodeType="afterGroup">
                            <p:stCondLst>
                              <p:cond delay="219500"/>
                            </p:stCondLst>
                            <p:childTnLst>
                              <p:par>
                                <p:cTn id="690" presetID="11" presetClass="entr" presetSubtype="0" fill="hold" nodeType="afterEffect">
                                  <p:stCondLst>
                                    <p:cond delay="0"/>
                                  </p:stCondLst>
                                  <p:childTnLst>
                                    <p:set>
                                      <p:cBhvr>
                                        <p:cTn id="691" dur="1000">
                                          <p:stCondLst>
                                            <p:cond delay="0"/>
                                          </p:stCondLst>
                                        </p:cTn>
                                        <p:tgtEl>
                                          <p:spTgt spid="834"/>
                                        </p:tgtEl>
                                        <p:attrNameLst>
                                          <p:attrName>style.visibility</p:attrName>
                                        </p:attrNameLst>
                                      </p:cBhvr>
                                      <p:to>
                                        <p:strVal val="visible"/>
                                      </p:to>
                                    </p:set>
                                  </p:childTnLst>
                                </p:cTn>
                              </p:par>
                            </p:childTnLst>
                          </p:cTn>
                        </p:par>
                        <p:par>
                          <p:cTn id="692" fill="hold" nodeType="afterGroup">
                            <p:stCondLst>
                              <p:cond delay="220500"/>
                            </p:stCondLst>
                            <p:childTnLst>
                              <p:par>
                                <p:cTn id="693" presetID="11" presetClass="entr" presetSubtype="0" fill="hold" nodeType="afterEffect">
                                  <p:stCondLst>
                                    <p:cond delay="0"/>
                                  </p:stCondLst>
                                  <p:childTnLst>
                                    <p:set>
                                      <p:cBhvr>
                                        <p:cTn id="694" dur="1000">
                                          <p:stCondLst>
                                            <p:cond delay="0"/>
                                          </p:stCondLst>
                                        </p:cTn>
                                        <p:tgtEl>
                                          <p:spTgt spid="835"/>
                                        </p:tgtEl>
                                        <p:attrNameLst>
                                          <p:attrName>style.visibility</p:attrName>
                                        </p:attrNameLst>
                                      </p:cBhvr>
                                      <p:to>
                                        <p:strVal val="visible"/>
                                      </p:to>
                                    </p:set>
                                  </p:childTnLst>
                                </p:cTn>
                              </p:par>
                            </p:childTnLst>
                          </p:cTn>
                        </p:par>
                        <p:par>
                          <p:cTn id="695" fill="hold" nodeType="afterGroup">
                            <p:stCondLst>
                              <p:cond delay="221500"/>
                            </p:stCondLst>
                            <p:childTnLst>
                              <p:par>
                                <p:cTn id="696" presetID="11" presetClass="entr" presetSubtype="0" fill="hold" nodeType="afterEffect">
                                  <p:stCondLst>
                                    <p:cond delay="0"/>
                                  </p:stCondLst>
                                  <p:childTnLst>
                                    <p:set>
                                      <p:cBhvr>
                                        <p:cTn id="697" dur="1000">
                                          <p:stCondLst>
                                            <p:cond delay="0"/>
                                          </p:stCondLst>
                                        </p:cTn>
                                        <p:tgtEl>
                                          <p:spTgt spid="836"/>
                                        </p:tgtEl>
                                        <p:attrNameLst>
                                          <p:attrName>style.visibility</p:attrName>
                                        </p:attrNameLst>
                                      </p:cBhvr>
                                      <p:to>
                                        <p:strVal val="visible"/>
                                      </p:to>
                                    </p:set>
                                  </p:childTnLst>
                                </p:cTn>
                              </p:par>
                            </p:childTnLst>
                          </p:cTn>
                        </p:par>
                        <p:par>
                          <p:cTn id="698" fill="hold" nodeType="afterGroup">
                            <p:stCondLst>
                              <p:cond delay="222500"/>
                            </p:stCondLst>
                            <p:childTnLst>
                              <p:par>
                                <p:cTn id="699" presetID="11" presetClass="entr" presetSubtype="0" fill="hold" nodeType="afterEffect">
                                  <p:stCondLst>
                                    <p:cond delay="0"/>
                                  </p:stCondLst>
                                  <p:childTnLst>
                                    <p:set>
                                      <p:cBhvr>
                                        <p:cTn id="700" dur="1000">
                                          <p:stCondLst>
                                            <p:cond delay="0"/>
                                          </p:stCondLst>
                                        </p:cTn>
                                        <p:tgtEl>
                                          <p:spTgt spid="837"/>
                                        </p:tgtEl>
                                        <p:attrNameLst>
                                          <p:attrName>style.visibility</p:attrName>
                                        </p:attrNameLst>
                                      </p:cBhvr>
                                      <p:to>
                                        <p:strVal val="visible"/>
                                      </p:to>
                                    </p:set>
                                  </p:childTnLst>
                                </p:cTn>
                              </p:par>
                            </p:childTnLst>
                          </p:cTn>
                        </p:par>
                        <p:par>
                          <p:cTn id="701" fill="hold" nodeType="afterGroup">
                            <p:stCondLst>
                              <p:cond delay="223500"/>
                            </p:stCondLst>
                            <p:childTnLst>
                              <p:par>
                                <p:cTn id="702" presetID="11" presetClass="entr" presetSubtype="0" fill="hold" nodeType="afterEffect">
                                  <p:stCondLst>
                                    <p:cond delay="0"/>
                                  </p:stCondLst>
                                  <p:childTnLst>
                                    <p:set>
                                      <p:cBhvr>
                                        <p:cTn id="703" dur="1000">
                                          <p:stCondLst>
                                            <p:cond delay="0"/>
                                          </p:stCondLst>
                                        </p:cTn>
                                        <p:tgtEl>
                                          <p:spTgt spid="838"/>
                                        </p:tgtEl>
                                        <p:attrNameLst>
                                          <p:attrName>style.visibility</p:attrName>
                                        </p:attrNameLst>
                                      </p:cBhvr>
                                      <p:to>
                                        <p:strVal val="visible"/>
                                      </p:to>
                                    </p:set>
                                  </p:childTnLst>
                                </p:cTn>
                              </p:par>
                            </p:childTnLst>
                          </p:cTn>
                        </p:par>
                        <p:par>
                          <p:cTn id="704" fill="hold" nodeType="afterGroup">
                            <p:stCondLst>
                              <p:cond delay="224500"/>
                            </p:stCondLst>
                            <p:childTnLst>
                              <p:par>
                                <p:cTn id="705" presetID="11" presetClass="entr" presetSubtype="0" fill="hold" nodeType="afterEffect">
                                  <p:stCondLst>
                                    <p:cond delay="0"/>
                                  </p:stCondLst>
                                  <p:childTnLst>
                                    <p:set>
                                      <p:cBhvr>
                                        <p:cTn id="706" dur="1000">
                                          <p:stCondLst>
                                            <p:cond delay="0"/>
                                          </p:stCondLst>
                                        </p:cTn>
                                        <p:tgtEl>
                                          <p:spTgt spid="839"/>
                                        </p:tgtEl>
                                        <p:attrNameLst>
                                          <p:attrName>style.visibility</p:attrName>
                                        </p:attrNameLst>
                                      </p:cBhvr>
                                      <p:to>
                                        <p:strVal val="visible"/>
                                      </p:to>
                                    </p:set>
                                  </p:childTnLst>
                                </p:cTn>
                              </p:par>
                            </p:childTnLst>
                          </p:cTn>
                        </p:par>
                        <p:par>
                          <p:cTn id="707" fill="hold" nodeType="afterGroup">
                            <p:stCondLst>
                              <p:cond delay="225500"/>
                            </p:stCondLst>
                            <p:childTnLst>
                              <p:par>
                                <p:cTn id="708" presetID="11" presetClass="entr" presetSubtype="0" fill="hold" nodeType="afterEffect">
                                  <p:stCondLst>
                                    <p:cond delay="0"/>
                                  </p:stCondLst>
                                  <p:childTnLst>
                                    <p:set>
                                      <p:cBhvr>
                                        <p:cTn id="709" dur="1000">
                                          <p:stCondLst>
                                            <p:cond delay="0"/>
                                          </p:stCondLst>
                                        </p:cTn>
                                        <p:tgtEl>
                                          <p:spTgt spid="840"/>
                                        </p:tgtEl>
                                        <p:attrNameLst>
                                          <p:attrName>style.visibility</p:attrName>
                                        </p:attrNameLst>
                                      </p:cBhvr>
                                      <p:to>
                                        <p:strVal val="visible"/>
                                      </p:to>
                                    </p:set>
                                  </p:childTnLst>
                                </p:cTn>
                              </p:par>
                            </p:childTnLst>
                          </p:cTn>
                        </p:par>
                        <p:par>
                          <p:cTn id="710" fill="hold" nodeType="afterGroup">
                            <p:stCondLst>
                              <p:cond delay="226500"/>
                            </p:stCondLst>
                            <p:childTnLst>
                              <p:par>
                                <p:cTn id="711" presetID="11" presetClass="entr" presetSubtype="0" fill="hold" nodeType="afterEffect">
                                  <p:stCondLst>
                                    <p:cond delay="0"/>
                                  </p:stCondLst>
                                  <p:childTnLst>
                                    <p:set>
                                      <p:cBhvr>
                                        <p:cTn id="712" dur="1000">
                                          <p:stCondLst>
                                            <p:cond delay="0"/>
                                          </p:stCondLst>
                                        </p:cTn>
                                        <p:tgtEl>
                                          <p:spTgt spid="841"/>
                                        </p:tgtEl>
                                        <p:attrNameLst>
                                          <p:attrName>style.visibility</p:attrName>
                                        </p:attrNameLst>
                                      </p:cBhvr>
                                      <p:to>
                                        <p:strVal val="visible"/>
                                      </p:to>
                                    </p:set>
                                  </p:childTnLst>
                                </p:cTn>
                              </p:par>
                            </p:childTnLst>
                          </p:cTn>
                        </p:par>
                        <p:par>
                          <p:cTn id="713" fill="hold" nodeType="afterGroup">
                            <p:stCondLst>
                              <p:cond delay="227500"/>
                            </p:stCondLst>
                            <p:childTnLst>
                              <p:par>
                                <p:cTn id="714" presetID="11" presetClass="entr" presetSubtype="0" fill="hold" nodeType="afterEffect">
                                  <p:stCondLst>
                                    <p:cond delay="0"/>
                                  </p:stCondLst>
                                  <p:childTnLst>
                                    <p:set>
                                      <p:cBhvr>
                                        <p:cTn id="715" dur="1000">
                                          <p:stCondLst>
                                            <p:cond delay="0"/>
                                          </p:stCondLst>
                                        </p:cTn>
                                        <p:tgtEl>
                                          <p:spTgt spid="842"/>
                                        </p:tgtEl>
                                        <p:attrNameLst>
                                          <p:attrName>style.visibility</p:attrName>
                                        </p:attrNameLst>
                                      </p:cBhvr>
                                      <p:to>
                                        <p:strVal val="visible"/>
                                      </p:to>
                                    </p:set>
                                  </p:childTnLst>
                                </p:cTn>
                              </p:par>
                            </p:childTnLst>
                          </p:cTn>
                        </p:par>
                        <p:par>
                          <p:cTn id="716" fill="hold" nodeType="afterGroup">
                            <p:stCondLst>
                              <p:cond delay="228500"/>
                            </p:stCondLst>
                            <p:childTnLst>
                              <p:par>
                                <p:cTn id="717" presetID="11" presetClass="entr" presetSubtype="0" fill="hold" nodeType="afterEffect">
                                  <p:stCondLst>
                                    <p:cond delay="0"/>
                                  </p:stCondLst>
                                  <p:childTnLst>
                                    <p:set>
                                      <p:cBhvr>
                                        <p:cTn id="718" dur="1000">
                                          <p:stCondLst>
                                            <p:cond delay="0"/>
                                          </p:stCondLst>
                                        </p:cTn>
                                        <p:tgtEl>
                                          <p:spTgt spid="843"/>
                                        </p:tgtEl>
                                        <p:attrNameLst>
                                          <p:attrName>style.visibility</p:attrName>
                                        </p:attrNameLst>
                                      </p:cBhvr>
                                      <p:to>
                                        <p:strVal val="visible"/>
                                      </p:to>
                                    </p:set>
                                  </p:childTnLst>
                                </p:cTn>
                              </p:par>
                            </p:childTnLst>
                          </p:cTn>
                        </p:par>
                        <p:par>
                          <p:cTn id="719" fill="hold" nodeType="afterGroup">
                            <p:stCondLst>
                              <p:cond delay="229500"/>
                            </p:stCondLst>
                            <p:childTnLst>
                              <p:par>
                                <p:cTn id="720" presetID="11" presetClass="entr" presetSubtype="0" fill="hold" nodeType="afterEffect">
                                  <p:stCondLst>
                                    <p:cond delay="0"/>
                                  </p:stCondLst>
                                  <p:childTnLst>
                                    <p:set>
                                      <p:cBhvr>
                                        <p:cTn id="721" dur="1000">
                                          <p:stCondLst>
                                            <p:cond delay="0"/>
                                          </p:stCondLst>
                                        </p:cTn>
                                        <p:tgtEl>
                                          <p:spTgt spid="844"/>
                                        </p:tgtEl>
                                        <p:attrNameLst>
                                          <p:attrName>style.visibility</p:attrName>
                                        </p:attrNameLst>
                                      </p:cBhvr>
                                      <p:to>
                                        <p:strVal val="visible"/>
                                      </p:to>
                                    </p:set>
                                  </p:childTnLst>
                                </p:cTn>
                              </p:par>
                            </p:childTnLst>
                          </p:cTn>
                        </p:par>
                        <p:par>
                          <p:cTn id="722" fill="hold" nodeType="afterGroup">
                            <p:stCondLst>
                              <p:cond delay="230500"/>
                            </p:stCondLst>
                            <p:childTnLst>
                              <p:par>
                                <p:cTn id="723" presetID="11" presetClass="entr" presetSubtype="0" fill="hold" nodeType="afterEffect">
                                  <p:stCondLst>
                                    <p:cond delay="0"/>
                                  </p:stCondLst>
                                  <p:childTnLst>
                                    <p:set>
                                      <p:cBhvr>
                                        <p:cTn id="724" dur="1000">
                                          <p:stCondLst>
                                            <p:cond delay="0"/>
                                          </p:stCondLst>
                                        </p:cTn>
                                        <p:tgtEl>
                                          <p:spTgt spid="845"/>
                                        </p:tgtEl>
                                        <p:attrNameLst>
                                          <p:attrName>style.visibility</p:attrName>
                                        </p:attrNameLst>
                                      </p:cBhvr>
                                      <p:to>
                                        <p:strVal val="visible"/>
                                      </p:to>
                                    </p:set>
                                  </p:childTnLst>
                                </p:cTn>
                              </p:par>
                            </p:childTnLst>
                          </p:cTn>
                        </p:par>
                        <p:par>
                          <p:cTn id="725" fill="hold" nodeType="afterGroup">
                            <p:stCondLst>
                              <p:cond delay="231500"/>
                            </p:stCondLst>
                            <p:childTnLst>
                              <p:par>
                                <p:cTn id="726" presetID="11" presetClass="entr" presetSubtype="0" fill="hold" nodeType="afterEffect">
                                  <p:stCondLst>
                                    <p:cond delay="0"/>
                                  </p:stCondLst>
                                  <p:childTnLst>
                                    <p:set>
                                      <p:cBhvr>
                                        <p:cTn id="727" dur="1000">
                                          <p:stCondLst>
                                            <p:cond delay="0"/>
                                          </p:stCondLst>
                                        </p:cTn>
                                        <p:tgtEl>
                                          <p:spTgt spid="846"/>
                                        </p:tgtEl>
                                        <p:attrNameLst>
                                          <p:attrName>style.visibility</p:attrName>
                                        </p:attrNameLst>
                                      </p:cBhvr>
                                      <p:to>
                                        <p:strVal val="visible"/>
                                      </p:to>
                                    </p:set>
                                  </p:childTnLst>
                                </p:cTn>
                              </p:par>
                            </p:childTnLst>
                          </p:cTn>
                        </p:par>
                        <p:par>
                          <p:cTn id="728" fill="hold" nodeType="afterGroup">
                            <p:stCondLst>
                              <p:cond delay="232500"/>
                            </p:stCondLst>
                            <p:childTnLst>
                              <p:par>
                                <p:cTn id="729" presetID="11" presetClass="entr" presetSubtype="0" fill="hold" nodeType="afterEffect">
                                  <p:stCondLst>
                                    <p:cond delay="0"/>
                                  </p:stCondLst>
                                  <p:childTnLst>
                                    <p:set>
                                      <p:cBhvr>
                                        <p:cTn id="730" dur="1000">
                                          <p:stCondLst>
                                            <p:cond delay="0"/>
                                          </p:stCondLst>
                                        </p:cTn>
                                        <p:tgtEl>
                                          <p:spTgt spid="847"/>
                                        </p:tgtEl>
                                        <p:attrNameLst>
                                          <p:attrName>style.visibility</p:attrName>
                                        </p:attrNameLst>
                                      </p:cBhvr>
                                      <p:to>
                                        <p:strVal val="visible"/>
                                      </p:to>
                                    </p:set>
                                  </p:childTnLst>
                                </p:cTn>
                              </p:par>
                            </p:childTnLst>
                          </p:cTn>
                        </p:par>
                        <p:par>
                          <p:cTn id="731" fill="hold" nodeType="afterGroup">
                            <p:stCondLst>
                              <p:cond delay="233500"/>
                            </p:stCondLst>
                            <p:childTnLst>
                              <p:par>
                                <p:cTn id="732" presetID="11" presetClass="entr" presetSubtype="0" fill="hold" nodeType="afterEffect">
                                  <p:stCondLst>
                                    <p:cond delay="0"/>
                                  </p:stCondLst>
                                  <p:childTnLst>
                                    <p:set>
                                      <p:cBhvr>
                                        <p:cTn id="733" dur="1000">
                                          <p:stCondLst>
                                            <p:cond delay="0"/>
                                          </p:stCondLst>
                                        </p:cTn>
                                        <p:tgtEl>
                                          <p:spTgt spid="848"/>
                                        </p:tgtEl>
                                        <p:attrNameLst>
                                          <p:attrName>style.visibility</p:attrName>
                                        </p:attrNameLst>
                                      </p:cBhvr>
                                      <p:to>
                                        <p:strVal val="visible"/>
                                      </p:to>
                                    </p:set>
                                  </p:childTnLst>
                                </p:cTn>
                              </p:par>
                            </p:childTnLst>
                          </p:cTn>
                        </p:par>
                        <p:par>
                          <p:cTn id="734" fill="hold" nodeType="afterGroup">
                            <p:stCondLst>
                              <p:cond delay="234500"/>
                            </p:stCondLst>
                            <p:childTnLst>
                              <p:par>
                                <p:cTn id="735" presetID="11" presetClass="entr" presetSubtype="0" fill="hold" nodeType="afterEffect">
                                  <p:stCondLst>
                                    <p:cond delay="0"/>
                                  </p:stCondLst>
                                  <p:childTnLst>
                                    <p:set>
                                      <p:cBhvr>
                                        <p:cTn id="736" dur="1000">
                                          <p:stCondLst>
                                            <p:cond delay="0"/>
                                          </p:stCondLst>
                                        </p:cTn>
                                        <p:tgtEl>
                                          <p:spTgt spid="849"/>
                                        </p:tgtEl>
                                        <p:attrNameLst>
                                          <p:attrName>style.visibility</p:attrName>
                                        </p:attrNameLst>
                                      </p:cBhvr>
                                      <p:to>
                                        <p:strVal val="visible"/>
                                      </p:to>
                                    </p:set>
                                  </p:childTnLst>
                                </p:cTn>
                              </p:par>
                            </p:childTnLst>
                          </p:cTn>
                        </p:par>
                        <p:par>
                          <p:cTn id="737" fill="hold" nodeType="afterGroup">
                            <p:stCondLst>
                              <p:cond delay="235500"/>
                            </p:stCondLst>
                            <p:childTnLst>
                              <p:par>
                                <p:cTn id="738" presetID="11" presetClass="entr" presetSubtype="0" fill="hold" nodeType="afterEffect">
                                  <p:stCondLst>
                                    <p:cond delay="0"/>
                                  </p:stCondLst>
                                  <p:childTnLst>
                                    <p:set>
                                      <p:cBhvr>
                                        <p:cTn id="739" dur="1000">
                                          <p:stCondLst>
                                            <p:cond delay="0"/>
                                          </p:stCondLst>
                                        </p:cTn>
                                        <p:tgtEl>
                                          <p:spTgt spid="850"/>
                                        </p:tgtEl>
                                        <p:attrNameLst>
                                          <p:attrName>style.visibility</p:attrName>
                                        </p:attrNameLst>
                                      </p:cBhvr>
                                      <p:to>
                                        <p:strVal val="visible"/>
                                      </p:to>
                                    </p:set>
                                  </p:childTnLst>
                                </p:cTn>
                              </p:par>
                            </p:childTnLst>
                          </p:cTn>
                        </p:par>
                        <p:par>
                          <p:cTn id="740" fill="hold" nodeType="afterGroup">
                            <p:stCondLst>
                              <p:cond delay="236500"/>
                            </p:stCondLst>
                            <p:childTnLst>
                              <p:par>
                                <p:cTn id="741" presetID="11" presetClass="entr" presetSubtype="0" fill="hold" nodeType="afterEffect">
                                  <p:stCondLst>
                                    <p:cond delay="0"/>
                                  </p:stCondLst>
                                  <p:childTnLst>
                                    <p:set>
                                      <p:cBhvr>
                                        <p:cTn id="742" dur="1000">
                                          <p:stCondLst>
                                            <p:cond delay="0"/>
                                          </p:stCondLst>
                                        </p:cTn>
                                        <p:tgtEl>
                                          <p:spTgt spid="851"/>
                                        </p:tgtEl>
                                        <p:attrNameLst>
                                          <p:attrName>style.visibility</p:attrName>
                                        </p:attrNameLst>
                                      </p:cBhvr>
                                      <p:to>
                                        <p:strVal val="visible"/>
                                      </p:to>
                                    </p:set>
                                  </p:childTnLst>
                                </p:cTn>
                              </p:par>
                            </p:childTnLst>
                          </p:cTn>
                        </p:par>
                        <p:par>
                          <p:cTn id="743" fill="hold" nodeType="afterGroup">
                            <p:stCondLst>
                              <p:cond delay="237500"/>
                            </p:stCondLst>
                            <p:childTnLst>
                              <p:par>
                                <p:cTn id="744" presetID="11" presetClass="entr" presetSubtype="0" fill="hold" nodeType="afterEffect">
                                  <p:stCondLst>
                                    <p:cond delay="0"/>
                                  </p:stCondLst>
                                  <p:childTnLst>
                                    <p:set>
                                      <p:cBhvr>
                                        <p:cTn id="745" dur="1000">
                                          <p:stCondLst>
                                            <p:cond delay="0"/>
                                          </p:stCondLst>
                                        </p:cTn>
                                        <p:tgtEl>
                                          <p:spTgt spid="852"/>
                                        </p:tgtEl>
                                        <p:attrNameLst>
                                          <p:attrName>style.visibility</p:attrName>
                                        </p:attrNameLst>
                                      </p:cBhvr>
                                      <p:to>
                                        <p:strVal val="visible"/>
                                      </p:to>
                                    </p:set>
                                  </p:childTnLst>
                                </p:cTn>
                              </p:par>
                            </p:childTnLst>
                          </p:cTn>
                        </p:par>
                        <p:par>
                          <p:cTn id="746" fill="hold" nodeType="afterGroup">
                            <p:stCondLst>
                              <p:cond delay="238500"/>
                            </p:stCondLst>
                            <p:childTnLst>
                              <p:par>
                                <p:cTn id="747" presetID="11" presetClass="entr" presetSubtype="0" fill="hold" nodeType="afterEffect">
                                  <p:stCondLst>
                                    <p:cond delay="0"/>
                                  </p:stCondLst>
                                  <p:childTnLst>
                                    <p:set>
                                      <p:cBhvr>
                                        <p:cTn id="748" dur="1000">
                                          <p:stCondLst>
                                            <p:cond delay="0"/>
                                          </p:stCondLst>
                                        </p:cTn>
                                        <p:tgtEl>
                                          <p:spTgt spid="853"/>
                                        </p:tgtEl>
                                        <p:attrNameLst>
                                          <p:attrName>style.visibility</p:attrName>
                                        </p:attrNameLst>
                                      </p:cBhvr>
                                      <p:to>
                                        <p:strVal val="visible"/>
                                      </p:to>
                                    </p:set>
                                  </p:childTnLst>
                                </p:cTn>
                              </p:par>
                            </p:childTnLst>
                          </p:cTn>
                        </p:par>
                        <p:par>
                          <p:cTn id="749" fill="hold" nodeType="afterGroup">
                            <p:stCondLst>
                              <p:cond delay="239500"/>
                            </p:stCondLst>
                            <p:childTnLst>
                              <p:par>
                                <p:cTn id="750" presetID="11" presetClass="entr" presetSubtype="0" fill="hold" nodeType="afterEffect">
                                  <p:stCondLst>
                                    <p:cond delay="0"/>
                                  </p:stCondLst>
                                  <p:childTnLst>
                                    <p:set>
                                      <p:cBhvr>
                                        <p:cTn id="751" dur="1000">
                                          <p:stCondLst>
                                            <p:cond delay="0"/>
                                          </p:stCondLst>
                                        </p:cTn>
                                        <p:tgtEl>
                                          <p:spTgt spid="854"/>
                                        </p:tgtEl>
                                        <p:attrNameLst>
                                          <p:attrName>style.visibility</p:attrName>
                                        </p:attrNameLst>
                                      </p:cBhvr>
                                      <p:to>
                                        <p:strVal val="visible"/>
                                      </p:to>
                                    </p:set>
                                  </p:childTnLst>
                                </p:cTn>
                              </p:par>
                            </p:childTnLst>
                          </p:cTn>
                        </p:par>
                        <p:par>
                          <p:cTn id="752" fill="hold" nodeType="afterGroup">
                            <p:stCondLst>
                              <p:cond delay="240500"/>
                            </p:stCondLst>
                            <p:childTnLst>
                              <p:par>
                                <p:cTn id="753" presetID="11" presetClass="entr" presetSubtype="0" fill="hold" nodeType="afterEffect">
                                  <p:stCondLst>
                                    <p:cond delay="0"/>
                                  </p:stCondLst>
                                  <p:childTnLst>
                                    <p:set>
                                      <p:cBhvr>
                                        <p:cTn id="754" dur="1000">
                                          <p:stCondLst>
                                            <p:cond delay="0"/>
                                          </p:stCondLst>
                                        </p:cTn>
                                        <p:tgtEl>
                                          <p:spTgt spid="855"/>
                                        </p:tgtEl>
                                        <p:attrNameLst>
                                          <p:attrName>style.visibility</p:attrName>
                                        </p:attrNameLst>
                                      </p:cBhvr>
                                      <p:to>
                                        <p:strVal val="visible"/>
                                      </p:to>
                                    </p:set>
                                  </p:childTnLst>
                                </p:cTn>
                              </p:par>
                            </p:childTnLst>
                          </p:cTn>
                        </p:par>
                        <p:par>
                          <p:cTn id="755" fill="hold" nodeType="afterGroup">
                            <p:stCondLst>
                              <p:cond delay="241500"/>
                            </p:stCondLst>
                            <p:childTnLst>
                              <p:par>
                                <p:cTn id="756" presetID="11" presetClass="entr" presetSubtype="0" fill="hold" nodeType="afterEffect">
                                  <p:stCondLst>
                                    <p:cond delay="0"/>
                                  </p:stCondLst>
                                  <p:childTnLst>
                                    <p:set>
                                      <p:cBhvr>
                                        <p:cTn id="757" dur="1000">
                                          <p:stCondLst>
                                            <p:cond delay="0"/>
                                          </p:stCondLst>
                                        </p:cTn>
                                        <p:tgtEl>
                                          <p:spTgt spid="856"/>
                                        </p:tgtEl>
                                        <p:attrNameLst>
                                          <p:attrName>style.visibility</p:attrName>
                                        </p:attrNameLst>
                                      </p:cBhvr>
                                      <p:to>
                                        <p:strVal val="visible"/>
                                      </p:to>
                                    </p:set>
                                  </p:childTnLst>
                                </p:cTn>
                              </p:par>
                            </p:childTnLst>
                          </p:cTn>
                        </p:par>
                        <p:par>
                          <p:cTn id="758" fill="hold" nodeType="afterGroup">
                            <p:stCondLst>
                              <p:cond delay="242500"/>
                            </p:stCondLst>
                            <p:childTnLst>
                              <p:par>
                                <p:cTn id="759" presetID="11" presetClass="entr" presetSubtype="0" fill="hold" nodeType="afterEffect">
                                  <p:stCondLst>
                                    <p:cond delay="0"/>
                                  </p:stCondLst>
                                  <p:childTnLst>
                                    <p:set>
                                      <p:cBhvr>
                                        <p:cTn id="760" dur="1000">
                                          <p:stCondLst>
                                            <p:cond delay="0"/>
                                          </p:stCondLst>
                                        </p:cTn>
                                        <p:tgtEl>
                                          <p:spTgt spid="857"/>
                                        </p:tgtEl>
                                        <p:attrNameLst>
                                          <p:attrName>style.visibility</p:attrName>
                                        </p:attrNameLst>
                                      </p:cBhvr>
                                      <p:to>
                                        <p:strVal val="visible"/>
                                      </p:to>
                                    </p:set>
                                  </p:childTnLst>
                                </p:cTn>
                              </p:par>
                            </p:childTnLst>
                          </p:cTn>
                        </p:par>
                        <p:par>
                          <p:cTn id="761" fill="hold" nodeType="afterGroup">
                            <p:stCondLst>
                              <p:cond delay="243500"/>
                            </p:stCondLst>
                            <p:childTnLst>
                              <p:par>
                                <p:cTn id="762" presetID="11" presetClass="entr" presetSubtype="0" fill="hold" nodeType="afterEffect">
                                  <p:stCondLst>
                                    <p:cond delay="0"/>
                                  </p:stCondLst>
                                  <p:childTnLst>
                                    <p:set>
                                      <p:cBhvr>
                                        <p:cTn id="763" dur="1000">
                                          <p:stCondLst>
                                            <p:cond delay="0"/>
                                          </p:stCondLst>
                                        </p:cTn>
                                        <p:tgtEl>
                                          <p:spTgt spid="858"/>
                                        </p:tgtEl>
                                        <p:attrNameLst>
                                          <p:attrName>style.visibility</p:attrName>
                                        </p:attrNameLst>
                                      </p:cBhvr>
                                      <p:to>
                                        <p:strVal val="visible"/>
                                      </p:to>
                                    </p:set>
                                  </p:childTnLst>
                                </p:cTn>
                              </p:par>
                            </p:childTnLst>
                          </p:cTn>
                        </p:par>
                        <p:par>
                          <p:cTn id="764" fill="hold" nodeType="afterGroup">
                            <p:stCondLst>
                              <p:cond delay="244500"/>
                            </p:stCondLst>
                            <p:childTnLst>
                              <p:par>
                                <p:cTn id="765" presetID="11" presetClass="entr" presetSubtype="0" fill="hold" nodeType="afterEffect">
                                  <p:stCondLst>
                                    <p:cond delay="0"/>
                                  </p:stCondLst>
                                  <p:childTnLst>
                                    <p:set>
                                      <p:cBhvr>
                                        <p:cTn id="766" dur="1000">
                                          <p:stCondLst>
                                            <p:cond delay="0"/>
                                          </p:stCondLst>
                                        </p:cTn>
                                        <p:tgtEl>
                                          <p:spTgt spid="859"/>
                                        </p:tgtEl>
                                        <p:attrNameLst>
                                          <p:attrName>style.visibility</p:attrName>
                                        </p:attrNameLst>
                                      </p:cBhvr>
                                      <p:to>
                                        <p:strVal val="visible"/>
                                      </p:to>
                                    </p:set>
                                  </p:childTnLst>
                                </p:cTn>
                              </p:par>
                            </p:childTnLst>
                          </p:cTn>
                        </p:par>
                        <p:par>
                          <p:cTn id="767" fill="hold" nodeType="afterGroup">
                            <p:stCondLst>
                              <p:cond delay="245500"/>
                            </p:stCondLst>
                            <p:childTnLst>
                              <p:par>
                                <p:cTn id="768" presetID="11" presetClass="entr" presetSubtype="0" fill="hold" nodeType="afterEffect">
                                  <p:stCondLst>
                                    <p:cond delay="0"/>
                                  </p:stCondLst>
                                  <p:childTnLst>
                                    <p:set>
                                      <p:cBhvr>
                                        <p:cTn id="769" dur="1000">
                                          <p:stCondLst>
                                            <p:cond delay="0"/>
                                          </p:stCondLst>
                                        </p:cTn>
                                        <p:tgtEl>
                                          <p:spTgt spid="860"/>
                                        </p:tgtEl>
                                        <p:attrNameLst>
                                          <p:attrName>style.visibility</p:attrName>
                                        </p:attrNameLst>
                                      </p:cBhvr>
                                      <p:to>
                                        <p:strVal val="visible"/>
                                      </p:to>
                                    </p:set>
                                  </p:childTnLst>
                                </p:cTn>
                              </p:par>
                            </p:childTnLst>
                          </p:cTn>
                        </p:par>
                        <p:par>
                          <p:cTn id="770" fill="hold" nodeType="afterGroup">
                            <p:stCondLst>
                              <p:cond delay="246500"/>
                            </p:stCondLst>
                            <p:childTnLst>
                              <p:par>
                                <p:cTn id="771" presetID="11" presetClass="entr" presetSubtype="0" fill="hold" nodeType="afterEffect">
                                  <p:stCondLst>
                                    <p:cond delay="0"/>
                                  </p:stCondLst>
                                  <p:childTnLst>
                                    <p:set>
                                      <p:cBhvr>
                                        <p:cTn id="772" dur="1000">
                                          <p:stCondLst>
                                            <p:cond delay="0"/>
                                          </p:stCondLst>
                                        </p:cTn>
                                        <p:tgtEl>
                                          <p:spTgt spid="861"/>
                                        </p:tgtEl>
                                        <p:attrNameLst>
                                          <p:attrName>style.visibility</p:attrName>
                                        </p:attrNameLst>
                                      </p:cBhvr>
                                      <p:to>
                                        <p:strVal val="visible"/>
                                      </p:to>
                                    </p:set>
                                  </p:childTnLst>
                                </p:cTn>
                              </p:par>
                            </p:childTnLst>
                          </p:cTn>
                        </p:par>
                        <p:par>
                          <p:cTn id="773" fill="hold" nodeType="afterGroup">
                            <p:stCondLst>
                              <p:cond delay="247500"/>
                            </p:stCondLst>
                            <p:childTnLst>
                              <p:par>
                                <p:cTn id="774" presetID="11" presetClass="entr" presetSubtype="0" fill="hold" nodeType="afterEffect">
                                  <p:stCondLst>
                                    <p:cond delay="0"/>
                                  </p:stCondLst>
                                  <p:childTnLst>
                                    <p:set>
                                      <p:cBhvr>
                                        <p:cTn id="775" dur="1000">
                                          <p:stCondLst>
                                            <p:cond delay="0"/>
                                          </p:stCondLst>
                                        </p:cTn>
                                        <p:tgtEl>
                                          <p:spTgt spid="862"/>
                                        </p:tgtEl>
                                        <p:attrNameLst>
                                          <p:attrName>style.visibility</p:attrName>
                                        </p:attrNameLst>
                                      </p:cBhvr>
                                      <p:to>
                                        <p:strVal val="visible"/>
                                      </p:to>
                                    </p:set>
                                  </p:childTnLst>
                                </p:cTn>
                              </p:par>
                            </p:childTnLst>
                          </p:cTn>
                        </p:par>
                        <p:par>
                          <p:cTn id="776" fill="hold" nodeType="afterGroup">
                            <p:stCondLst>
                              <p:cond delay="248500"/>
                            </p:stCondLst>
                            <p:childTnLst>
                              <p:par>
                                <p:cTn id="777" presetID="11" presetClass="entr" presetSubtype="0" fill="hold" nodeType="afterEffect">
                                  <p:stCondLst>
                                    <p:cond delay="0"/>
                                  </p:stCondLst>
                                  <p:childTnLst>
                                    <p:set>
                                      <p:cBhvr>
                                        <p:cTn id="778" dur="1000">
                                          <p:stCondLst>
                                            <p:cond delay="0"/>
                                          </p:stCondLst>
                                        </p:cTn>
                                        <p:tgtEl>
                                          <p:spTgt spid="863"/>
                                        </p:tgtEl>
                                        <p:attrNameLst>
                                          <p:attrName>style.visibility</p:attrName>
                                        </p:attrNameLst>
                                      </p:cBhvr>
                                      <p:to>
                                        <p:strVal val="visible"/>
                                      </p:to>
                                    </p:set>
                                  </p:childTnLst>
                                </p:cTn>
                              </p:par>
                            </p:childTnLst>
                          </p:cTn>
                        </p:par>
                        <p:par>
                          <p:cTn id="779" fill="hold" nodeType="afterGroup">
                            <p:stCondLst>
                              <p:cond delay="249500"/>
                            </p:stCondLst>
                            <p:childTnLst>
                              <p:par>
                                <p:cTn id="780" presetID="11" presetClass="entr" presetSubtype="0" fill="hold" nodeType="afterEffect">
                                  <p:stCondLst>
                                    <p:cond delay="0"/>
                                  </p:stCondLst>
                                  <p:childTnLst>
                                    <p:set>
                                      <p:cBhvr>
                                        <p:cTn id="781" dur="1000">
                                          <p:stCondLst>
                                            <p:cond delay="0"/>
                                          </p:stCondLst>
                                        </p:cTn>
                                        <p:tgtEl>
                                          <p:spTgt spid="864"/>
                                        </p:tgtEl>
                                        <p:attrNameLst>
                                          <p:attrName>style.visibility</p:attrName>
                                        </p:attrNameLst>
                                      </p:cBhvr>
                                      <p:to>
                                        <p:strVal val="visible"/>
                                      </p:to>
                                    </p:set>
                                  </p:childTnLst>
                                </p:cTn>
                              </p:par>
                            </p:childTnLst>
                          </p:cTn>
                        </p:par>
                        <p:par>
                          <p:cTn id="782" fill="hold" nodeType="afterGroup">
                            <p:stCondLst>
                              <p:cond delay="250500"/>
                            </p:stCondLst>
                            <p:childTnLst>
                              <p:par>
                                <p:cTn id="783" presetID="11" presetClass="entr" presetSubtype="0" fill="hold" nodeType="afterEffect">
                                  <p:stCondLst>
                                    <p:cond delay="0"/>
                                  </p:stCondLst>
                                  <p:childTnLst>
                                    <p:set>
                                      <p:cBhvr>
                                        <p:cTn id="784" dur="1000">
                                          <p:stCondLst>
                                            <p:cond delay="0"/>
                                          </p:stCondLst>
                                        </p:cTn>
                                        <p:tgtEl>
                                          <p:spTgt spid="865"/>
                                        </p:tgtEl>
                                        <p:attrNameLst>
                                          <p:attrName>style.visibility</p:attrName>
                                        </p:attrNameLst>
                                      </p:cBhvr>
                                      <p:to>
                                        <p:strVal val="visible"/>
                                      </p:to>
                                    </p:set>
                                  </p:childTnLst>
                                </p:cTn>
                              </p:par>
                            </p:childTnLst>
                          </p:cTn>
                        </p:par>
                        <p:par>
                          <p:cTn id="785" fill="hold" nodeType="afterGroup">
                            <p:stCondLst>
                              <p:cond delay="251500"/>
                            </p:stCondLst>
                            <p:childTnLst>
                              <p:par>
                                <p:cTn id="786" presetID="11" presetClass="entr" presetSubtype="0" fill="hold" nodeType="afterEffect">
                                  <p:stCondLst>
                                    <p:cond delay="0"/>
                                  </p:stCondLst>
                                  <p:childTnLst>
                                    <p:set>
                                      <p:cBhvr>
                                        <p:cTn id="787" dur="1000">
                                          <p:stCondLst>
                                            <p:cond delay="0"/>
                                          </p:stCondLst>
                                        </p:cTn>
                                        <p:tgtEl>
                                          <p:spTgt spid="866"/>
                                        </p:tgtEl>
                                        <p:attrNameLst>
                                          <p:attrName>style.visibility</p:attrName>
                                        </p:attrNameLst>
                                      </p:cBhvr>
                                      <p:to>
                                        <p:strVal val="visible"/>
                                      </p:to>
                                    </p:set>
                                  </p:childTnLst>
                                </p:cTn>
                              </p:par>
                            </p:childTnLst>
                          </p:cTn>
                        </p:par>
                        <p:par>
                          <p:cTn id="788" fill="hold" nodeType="afterGroup">
                            <p:stCondLst>
                              <p:cond delay="252500"/>
                            </p:stCondLst>
                            <p:childTnLst>
                              <p:par>
                                <p:cTn id="789" presetID="11" presetClass="entr" presetSubtype="0" fill="hold" nodeType="afterEffect">
                                  <p:stCondLst>
                                    <p:cond delay="0"/>
                                  </p:stCondLst>
                                  <p:childTnLst>
                                    <p:set>
                                      <p:cBhvr>
                                        <p:cTn id="790" dur="1000">
                                          <p:stCondLst>
                                            <p:cond delay="0"/>
                                          </p:stCondLst>
                                        </p:cTn>
                                        <p:tgtEl>
                                          <p:spTgt spid="867"/>
                                        </p:tgtEl>
                                        <p:attrNameLst>
                                          <p:attrName>style.visibility</p:attrName>
                                        </p:attrNameLst>
                                      </p:cBhvr>
                                      <p:to>
                                        <p:strVal val="visible"/>
                                      </p:to>
                                    </p:set>
                                  </p:childTnLst>
                                </p:cTn>
                              </p:par>
                            </p:childTnLst>
                          </p:cTn>
                        </p:par>
                        <p:par>
                          <p:cTn id="791" fill="hold" nodeType="afterGroup">
                            <p:stCondLst>
                              <p:cond delay="253500"/>
                            </p:stCondLst>
                            <p:childTnLst>
                              <p:par>
                                <p:cTn id="792" presetID="11" presetClass="entr" presetSubtype="0" fill="hold" nodeType="afterEffect">
                                  <p:stCondLst>
                                    <p:cond delay="0"/>
                                  </p:stCondLst>
                                  <p:childTnLst>
                                    <p:set>
                                      <p:cBhvr>
                                        <p:cTn id="793" dur="1000">
                                          <p:stCondLst>
                                            <p:cond delay="0"/>
                                          </p:stCondLst>
                                        </p:cTn>
                                        <p:tgtEl>
                                          <p:spTgt spid="868"/>
                                        </p:tgtEl>
                                        <p:attrNameLst>
                                          <p:attrName>style.visibility</p:attrName>
                                        </p:attrNameLst>
                                      </p:cBhvr>
                                      <p:to>
                                        <p:strVal val="visible"/>
                                      </p:to>
                                    </p:set>
                                  </p:childTnLst>
                                </p:cTn>
                              </p:par>
                            </p:childTnLst>
                          </p:cTn>
                        </p:par>
                        <p:par>
                          <p:cTn id="794" fill="hold" nodeType="afterGroup">
                            <p:stCondLst>
                              <p:cond delay="254500"/>
                            </p:stCondLst>
                            <p:childTnLst>
                              <p:par>
                                <p:cTn id="795" presetID="11" presetClass="entr" presetSubtype="0" fill="hold" nodeType="afterEffect">
                                  <p:stCondLst>
                                    <p:cond delay="0"/>
                                  </p:stCondLst>
                                  <p:childTnLst>
                                    <p:set>
                                      <p:cBhvr>
                                        <p:cTn id="796" dur="1000">
                                          <p:stCondLst>
                                            <p:cond delay="0"/>
                                          </p:stCondLst>
                                        </p:cTn>
                                        <p:tgtEl>
                                          <p:spTgt spid="869"/>
                                        </p:tgtEl>
                                        <p:attrNameLst>
                                          <p:attrName>style.visibility</p:attrName>
                                        </p:attrNameLst>
                                      </p:cBhvr>
                                      <p:to>
                                        <p:strVal val="visible"/>
                                      </p:to>
                                    </p:set>
                                  </p:childTnLst>
                                </p:cTn>
                              </p:par>
                            </p:childTnLst>
                          </p:cTn>
                        </p:par>
                        <p:par>
                          <p:cTn id="797" fill="hold" nodeType="afterGroup">
                            <p:stCondLst>
                              <p:cond delay="255500"/>
                            </p:stCondLst>
                            <p:childTnLst>
                              <p:par>
                                <p:cTn id="798" presetID="11" presetClass="entr" presetSubtype="0" fill="hold" nodeType="afterEffect">
                                  <p:stCondLst>
                                    <p:cond delay="0"/>
                                  </p:stCondLst>
                                  <p:childTnLst>
                                    <p:set>
                                      <p:cBhvr>
                                        <p:cTn id="799" dur="1000">
                                          <p:stCondLst>
                                            <p:cond delay="0"/>
                                          </p:stCondLst>
                                        </p:cTn>
                                        <p:tgtEl>
                                          <p:spTgt spid="870"/>
                                        </p:tgtEl>
                                        <p:attrNameLst>
                                          <p:attrName>style.visibility</p:attrName>
                                        </p:attrNameLst>
                                      </p:cBhvr>
                                      <p:to>
                                        <p:strVal val="visible"/>
                                      </p:to>
                                    </p:set>
                                  </p:childTnLst>
                                </p:cTn>
                              </p:par>
                            </p:childTnLst>
                          </p:cTn>
                        </p:par>
                        <p:par>
                          <p:cTn id="800" fill="hold" nodeType="afterGroup">
                            <p:stCondLst>
                              <p:cond delay="256500"/>
                            </p:stCondLst>
                            <p:childTnLst>
                              <p:par>
                                <p:cTn id="801" presetID="11" presetClass="entr" presetSubtype="0" fill="hold" nodeType="afterEffect">
                                  <p:stCondLst>
                                    <p:cond delay="0"/>
                                  </p:stCondLst>
                                  <p:childTnLst>
                                    <p:set>
                                      <p:cBhvr>
                                        <p:cTn id="802" dur="1000">
                                          <p:stCondLst>
                                            <p:cond delay="0"/>
                                          </p:stCondLst>
                                        </p:cTn>
                                        <p:tgtEl>
                                          <p:spTgt spid="871"/>
                                        </p:tgtEl>
                                        <p:attrNameLst>
                                          <p:attrName>style.visibility</p:attrName>
                                        </p:attrNameLst>
                                      </p:cBhvr>
                                      <p:to>
                                        <p:strVal val="visible"/>
                                      </p:to>
                                    </p:set>
                                  </p:childTnLst>
                                </p:cTn>
                              </p:par>
                            </p:childTnLst>
                          </p:cTn>
                        </p:par>
                        <p:par>
                          <p:cTn id="803" fill="hold" nodeType="afterGroup">
                            <p:stCondLst>
                              <p:cond delay="257500"/>
                            </p:stCondLst>
                            <p:childTnLst>
                              <p:par>
                                <p:cTn id="804" presetID="11" presetClass="entr" presetSubtype="0" fill="hold" nodeType="afterEffect">
                                  <p:stCondLst>
                                    <p:cond delay="0"/>
                                  </p:stCondLst>
                                  <p:childTnLst>
                                    <p:set>
                                      <p:cBhvr>
                                        <p:cTn id="805" dur="1000">
                                          <p:stCondLst>
                                            <p:cond delay="0"/>
                                          </p:stCondLst>
                                        </p:cTn>
                                        <p:tgtEl>
                                          <p:spTgt spid="872"/>
                                        </p:tgtEl>
                                        <p:attrNameLst>
                                          <p:attrName>style.visibility</p:attrName>
                                        </p:attrNameLst>
                                      </p:cBhvr>
                                      <p:to>
                                        <p:strVal val="visible"/>
                                      </p:to>
                                    </p:set>
                                  </p:childTnLst>
                                </p:cTn>
                              </p:par>
                            </p:childTnLst>
                          </p:cTn>
                        </p:par>
                        <p:par>
                          <p:cTn id="806" fill="hold" nodeType="afterGroup">
                            <p:stCondLst>
                              <p:cond delay="258500"/>
                            </p:stCondLst>
                            <p:childTnLst>
                              <p:par>
                                <p:cTn id="807" presetID="11" presetClass="entr" presetSubtype="0" fill="hold" nodeType="afterEffect">
                                  <p:stCondLst>
                                    <p:cond delay="0"/>
                                  </p:stCondLst>
                                  <p:childTnLst>
                                    <p:set>
                                      <p:cBhvr>
                                        <p:cTn id="808" dur="1000">
                                          <p:stCondLst>
                                            <p:cond delay="0"/>
                                          </p:stCondLst>
                                        </p:cTn>
                                        <p:tgtEl>
                                          <p:spTgt spid="873"/>
                                        </p:tgtEl>
                                        <p:attrNameLst>
                                          <p:attrName>style.visibility</p:attrName>
                                        </p:attrNameLst>
                                      </p:cBhvr>
                                      <p:to>
                                        <p:strVal val="visible"/>
                                      </p:to>
                                    </p:set>
                                  </p:childTnLst>
                                </p:cTn>
                              </p:par>
                            </p:childTnLst>
                          </p:cTn>
                        </p:par>
                        <p:par>
                          <p:cTn id="809" fill="hold" nodeType="afterGroup">
                            <p:stCondLst>
                              <p:cond delay="259500"/>
                            </p:stCondLst>
                            <p:childTnLst>
                              <p:par>
                                <p:cTn id="810" presetID="11" presetClass="entr" presetSubtype="0" fill="hold" nodeType="afterEffect">
                                  <p:stCondLst>
                                    <p:cond delay="0"/>
                                  </p:stCondLst>
                                  <p:childTnLst>
                                    <p:set>
                                      <p:cBhvr>
                                        <p:cTn id="811" dur="1000">
                                          <p:stCondLst>
                                            <p:cond delay="0"/>
                                          </p:stCondLst>
                                        </p:cTn>
                                        <p:tgtEl>
                                          <p:spTgt spid="874"/>
                                        </p:tgtEl>
                                        <p:attrNameLst>
                                          <p:attrName>style.visibility</p:attrName>
                                        </p:attrNameLst>
                                      </p:cBhvr>
                                      <p:to>
                                        <p:strVal val="visible"/>
                                      </p:to>
                                    </p:set>
                                  </p:childTnLst>
                                </p:cTn>
                              </p:par>
                            </p:childTnLst>
                          </p:cTn>
                        </p:par>
                        <p:par>
                          <p:cTn id="812" fill="hold" nodeType="afterGroup">
                            <p:stCondLst>
                              <p:cond delay="260500"/>
                            </p:stCondLst>
                            <p:childTnLst>
                              <p:par>
                                <p:cTn id="813" presetID="11" presetClass="entr" presetSubtype="0" fill="hold" nodeType="afterEffect">
                                  <p:stCondLst>
                                    <p:cond delay="0"/>
                                  </p:stCondLst>
                                  <p:childTnLst>
                                    <p:set>
                                      <p:cBhvr>
                                        <p:cTn id="814" dur="1000">
                                          <p:stCondLst>
                                            <p:cond delay="0"/>
                                          </p:stCondLst>
                                        </p:cTn>
                                        <p:tgtEl>
                                          <p:spTgt spid="875"/>
                                        </p:tgtEl>
                                        <p:attrNameLst>
                                          <p:attrName>style.visibility</p:attrName>
                                        </p:attrNameLst>
                                      </p:cBhvr>
                                      <p:to>
                                        <p:strVal val="visible"/>
                                      </p:to>
                                    </p:set>
                                  </p:childTnLst>
                                </p:cTn>
                              </p:par>
                            </p:childTnLst>
                          </p:cTn>
                        </p:par>
                        <p:par>
                          <p:cTn id="815" fill="hold" nodeType="afterGroup">
                            <p:stCondLst>
                              <p:cond delay="261500"/>
                            </p:stCondLst>
                            <p:childTnLst>
                              <p:par>
                                <p:cTn id="816" presetID="11" presetClass="entr" presetSubtype="0" fill="hold" nodeType="afterEffect">
                                  <p:stCondLst>
                                    <p:cond delay="0"/>
                                  </p:stCondLst>
                                  <p:childTnLst>
                                    <p:set>
                                      <p:cBhvr>
                                        <p:cTn id="817" dur="1000">
                                          <p:stCondLst>
                                            <p:cond delay="0"/>
                                          </p:stCondLst>
                                        </p:cTn>
                                        <p:tgtEl>
                                          <p:spTgt spid="876"/>
                                        </p:tgtEl>
                                        <p:attrNameLst>
                                          <p:attrName>style.visibility</p:attrName>
                                        </p:attrNameLst>
                                      </p:cBhvr>
                                      <p:to>
                                        <p:strVal val="visible"/>
                                      </p:to>
                                    </p:set>
                                  </p:childTnLst>
                                </p:cTn>
                              </p:par>
                            </p:childTnLst>
                          </p:cTn>
                        </p:par>
                        <p:par>
                          <p:cTn id="818" fill="hold" nodeType="afterGroup">
                            <p:stCondLst>
                              <p:cond delay="262500"/>
                            </p:stCondLst>
                            <p:childTnLst>
                              <p:par>
                                <p:cTn id="819" presetID="11" presetClass="entr" presetSubtype="0" fill="hold" nodeType="afterEffect">
                                  <p:stCondLst>
                                    <p:cond delay="0"/>
                                  </p:stCondLst>
                                  <p:childTnLst>
                                    <p:set>
                                      <p:cBhvr>
                                        <p:cTn id="820" dur="1000">
                                          <p:stCondLst>
                                            <p:cond delay="0"/>
                                          </p:stCondLst>
                                        </p:cTn>
                                        <p:tgtEl>
                                          <p:spTgt spid="877"/>
                                        </p:tgtEl>
                                        <p:attrNameLst>
                                          <p:attrName>style.visibility</p:attrName>
                                        </p:attrNameLst>
                                      </p:cBhvr>
                                      <p:to>
                                        <p:strVal val="visible"/>
                                      </p:to>
                                    </p:set>
                                  </p:childTnLst>
                                </p:cTn>
                              </p:par>
                            </p:childTnLst>
                          </p:cTn>
                        </p:par>
                        <p:par>
                          <p:cTn id="821" fill="hold" nodeType="afterGroup">
                            <p:stCondLst>
                              <p:cond delay="263500"/>
                            </p:stCondLst>
                            <p:childTnLst>
                              <p:par>
                                <p:cTn id="822" presetID="11" presetClass="entr" presetSubtype="0" fill="hold" nodeType="afterEffect">
                                  <p:stCondLst>
                                    <p:cond delay="0"/>
                                  </p:stCondLst>
                                  <p:childTnLst>
                                    <p:set>
                                      <p:cBhvr>
                                        <p:cTn id="823" dur="1000">
                                          <p:stCondLst>
                                            <p:cond delay="0"/>
                                          </p:stCondLst>
                                        </p:cTn>
                                        <p:tgtEl>
                                          <p:spTgt spid="878"/>
                                        </p:tgtEl>
                                        <p:attrNameLst>
                                          <p:attrName>style.visibility</p:attrName>
                                        </p:attrNameLst>
                                      </p:cBhvr>
                                      <p:to>
                                        <p:strVal val="visible"/>
                                      </p:to>
                                    </p:set>
                                  </p:childTnLst>
                                </p:cTn>
                              </p:par>
                            </p:childTnLst>
                          </p:cTn>
                        </p:par>
                        <p:par>
                          <p:cTn id="824" fill="hold" nodeType="afterGroup">
                            <p:stCondLst>
                              <p:cond delay="264500"/>
                            </p:stCondLst>
                            <p:childTnLst>
                              <p:par>
                                <p:cTn id="825" presetID="11" presetClass="entr" presetSubtype="0" fill="hold" nodeType="afterEffect">
                                  <p:stCondLst>
                                    <p:cond delay="0"/>
                                  </p:stCondLst>
                                  <p:childTnLst>
                                    <p:set>
                                      <p:cBhvr>
                                        <p:cTn id="826" dur="1000">
                                          <p:stCondLst>
                                            <p:cond delay="0"/>
                                          </p:stCondLst>
                                        </p:cTn>
                                        <p:tgtEl>
                                          <p:spTgt spid="879"/>
                                        </p:tgtEl>
                                        <p:attrNameLst>
                                          <p:attrName>style.visibility</p:attrName>
                                        </p:attrNameLst>
                                      </p:cBhvr>
                                      <p:to>
                                        <p:strVal val="visible"/>
                                      </p:to>
                                    </p:set>
                                  </p:childTnLst>
                                </p:cTn>
                              </p:par>
                            </p:childTnLst>
                          </p:cTn>
                        </p:par>
                        <p:par>
                          <p:cTn id="827" fill="hold" nodeType="afterGroup">
                            <p:stCondLst>
                              <p:cond delay="265500"/>
                            </p:stCondLst>
                            <p:childTnLst>
                              <p:par>
                                <p:cTn id="828" presetID="11" presetClass="entr" presetSubtype="0" fill="hold" nodeType="afterEffect">
                                  <p:stCondLst>
                                    <p:cond delay="0"/>
                                  </p:stCondLst>
                                  <p:childTnLst>
                                    <p:set>
                                      <p:cBhvr>
                                        <p:cTn id="829" dur="1000">
                                          <p:stCondLst>
                                            <p:cond delay="0"/>
                                          </p:stCondLst>
                                        </p:cTn>
                                        <p:tgtEl>
                                          <p:spTgt spid="880"/>
                                        </p:tgtEl>
                                        <p:attrNameLst>
                                          <p:attrName>style.visibility</p:attrName>
                                        </p:attrNameLst>
                                      </p:cBhvr>
                                      <p:to>
                                        <p:strVal val="visible"/>
                                      </p:to>
                                    </p:set>
                                  </p:childTnLst>
                                </p:cTn>
                              </p:par>
                            </p:childTnLst>
                          </p:cTn>
                        </p:par>
                        <p:par>
                          <p:cTn id="830" fill="hold" nodeType="afterGroup">
                            <p:stCondLst>
                              <p:cond delay="266500"/>
                            </p:stCondLst>
                            <p:childTnLst>
                              <p:par>
                                <p:cTn id="831" presetID="11" presetClass="entr" presetSubtype="0" fill="hold" nodeType="afterEffect">
                                  <p:stCondLst>
                                    <p:cond delay="0"/>
                                  </p:stCondLst>
                                  <p:childTnLst>
                                    <p:set>
                                      <p:cBhvr>
                                        <p:cTn id="832" dur="1000">
                                          <p:stCondLst>
                                            <p:cond delay="0"/>
                                          </p:stCondLst>
                                        </p:cTn>
                                        <p:tgtEl>
                                          <p:spTgt spid="881"/>
                                        </p:tgtEl>
                                        <p:attrNameLst>
                                          <p:attrName>style.visibility</p:attrName>
                                        </p:attrNameLst>
                                      </p:cBhvr>
                                      <p:to>
                                        <p:strVal val="visible"/>
                                      </p:to>
                                    </p:set>
                                  </p:childTnLst>
                                </p:cTn>
                              </p:par>
                            </p:childTnLst>
                          </p:cTn>
                        </p:par>
                        <p:par>
                          <p:cTn id="833" fill="hold" nodeType="afterGroup">
                            <p:stCondLst>
                              <p:cond delay="267500"/>
                            </p:stCondLst>
                            <p:childTnLst>
                              <p:par>
                                <p:cTn id="834" presetID="11" presetClass="entr" presetSubtype="0" fill="hold" nodeType="afterEffect">
                                  <p:stCondLst>
                                    <p:cond delay="0"/>
                                  </p:stCondLst>
                                  <p:childTnLst>
                                    <p:set>
                                      <p:cBhvr>
                                        <p:cTn id="835" dur="1000">
                                          <p:stCondLst>
                                            <p:cond delay="0"/>
                                          </p:stCondLst>
                                        </p:cTn>
                                        <p:tgtEl>
                                          <p:spTgt spid="882"/>
                                        </p:tgtEl>
                                        <p:attrNameLst>
                                          <p:attrName>style.visibility</p:attrName>
                                        </p:attrNameLst>
                                      </p:cBhvr>
                                      <p:to>
                                        <p:strVal val="visible"/>
                                      </p:to>
                                    </p:set>
                                  </p:childTnLst>
                                </p:cTn>
                              </p:par>
                            </p:childTnLst>
                          </p:cTn>
                        </p:par>
                        <p:par>
                          <p:cTn id="836" fill="hold" nodeType="afterGroup">
                            <p:stCondLst>
                              <p:cond delay="268500"/>
                            </p:stCondLst>
                            <p:childTnLst>
                              <p:par>
                                <p:cTn id="837" presetID="11" presetClass="entr" presetSubtype="0" fill="hold" nodeType="afterEffect">
                                  <p:stCondLst>
                                    <p:cond delay="0"/>
                                  </p:stCondLst>
                                  <p:childTnLst>
                                    <p:set>
                                      <p:cBhvr>
                                        <p:cTn id="838" dur="1000">
                                          <p:stCondLst>
                                            <p:cond delay="0"/>
                                          </p:stCondLst>
                                        </p:cTn>
                                        <p:tgtEl>
                                          <p:spTgt spid="883"/>
                                        </p:tgtEl>
                                        <p:attrNameLst>
                                          <p:attrName>style.visibility</p:attrName>
                                        </p:attrNameLst>
                                      </p:cBhvr>
                                      <p:to>
                                        <p:strVal val="visible"/>
                                      </p:to>
                                    </p:set>
                                  </p:childTnLst>
                                </p:cTn>
                              </p:par>
                            </p:childTnLst>
                          </p:cTn>
                        </p:par>
                        <p:par>
                          <p:cTn id="839" fill="hold" nodeType="afterGroup">
                            <p:stCondLst>
                              <p:cond delay="269500"/>
                            </p:stCondLst>
                            <p:childTnLst>
                              <p:par>
                                <p:cTn id="840" presetID="11" presetClass="entr" presetSubtype="0" fill="hold" nodeType="afterEffect">
                                  <p:stCondLst>
                                    <p:cond delay="0"/>
                                  </p:stCondLst>
                                  <p:childTnLst>
                                    <p:set>
                                      <p:cBhvr>
                                        <p:cTn id="841" dur="1000">
                                          <p:stCondLst>
                                            <p:cond delay="0"/>
                                          </p:stCondLst>
                                        </p:cTn>
                                        <p:tgtEl>
                                          <p:spTgt spid="884"/>
                                        </p:tgtEl>
                                        <p:attrNameLst>
                                          <p:attrName>style.visibility</p:attrName>
                                        </p:attrNameLst>
                                      </p:cBhvr>
                                      <p:to>
                                        <p:strVal val="visible"/>
                                      </p:to>
                                    </p:set>
                                  </p:childTnLst>
                                </p:cTn>
                              </p:par>
                            </p:childTnLst>
                          </p:cTn>
                        </p:par>
                        <p:par>
                          <p:cTn id="842" fill="hold" nodeType="afterGroup">
                            <p:stCondLst>
                              <p:cond delay="270500"/>
                            </p:stCondLst>
                            <p:childTnLst>
                              <p:par>
                                <p:cTn id="843" presetID="11" presetClass="entr" presetSubtype="0" fill="hold" nodeType="afterEffect">
                                  <p:stCondLst>
                                    <p:cond delay="0"/>
                                  </p:stCondLst>
                                  <p:childTnLst>
                                    <p:set>
                                      <p:cBhvr>
                                        <p:cTn id="844" dur="1000">
                                          <p:stCondLst>
                                            <p:cond delay="0"/>
                                          </p:stCondLst>
                                        </p:cTn>
                                        <p:tgtEl>
                                          <p:spTgt spid="885"/>
                                        </p:tgtEl>
                                        <p:attrNameLst>
                                          <p:attrName>style.visibility</p:attrName>
                                        </p:attrNameLst>
                                      </p:cBhvr>
                                      <p:to>
                                        <p:strVal val="visible"/>
                                      </p:to>
                                    </p:set>
                                  </p:childTnLst>
                                </p:cTn>
                              </p:par>
                            </p:childTnLst>
                          </p:cTn>
                        </p:par>
                        <p:par>
                          <p:cTn id="845" fill="hold" nodeType="afterGroup">
                            <p:stCondLst>
                              <p:cond delay="271500"/>
                            </p:stCondLst>
                            <p:childTnLst>
                              <p:par>
                                <p:cTn id="846" presetID="11" presetClass="entr" presetSubtype="0" fill="hold" nodeType="afterEffect">
                                  <p:stCondLst>
                                    <p:cond delay="0"/>
                                  </p:stCondLst>
                                  <p:childTnLst>
                                    <p:set>
                                      <p:cBhvr>
                                        <p:cTn id="847" dur="1000">
                                          <p:stCondLst>
                                            <p:cond delay="0"/>
                                          </p:stCondLst>
                                        </p:cTn>
                                        <p:tgtEl>
                                          <p:spTgt spid="886"/>
                                        </p:tgtEl>
                                        <p:attrNameLst>
                                          <p:attrName>style.visibility</p:attrName>
                                        </p:attrNameLst>
                                      </p:cBhvr>
                                      <p:to>
                                        <p:strVal val="visible"/>
                                      </p:to>
                                    </p:set>
                                  </p:childTnLst>
                                </p:cTn>
                              </p:par>
                            </p:childTnLst>
                          </p:cTn>
                        </p:par>
                        <p:par>
                          <p:cTn id="848" fill="hold" nodeType="afterGroup">
                            <p:stCondLst>
                              <p:cond delay="272500"/>
                            </p:stCondLst>
                            <p:childTnLst>
                              <p:par>
                                <p:cTn id="849" presetID="11" presetClass="entr" presetSubtype="0" fill="hold" nodeType="afterEffect">
                                  <p:stCondLst>
                                    <p:cond delay="0"/>
                                  </p:stCondLst>
                                  <p:childTnLst>
                                    <p:set>
                                      <p:cBhvr>
                                        <p:cTn id="850" dur="1000">
                                          <p:stCondLst>
                                            <p:cond delay="0"/>
                                          </p:stCondLst>
                                        </p:cTn>
                                        <p:tgtEl>
                                          <p:spTgt spid="887"/>
                                        </p:tgtEl>
                                        <p:attrNameLst>
                                          <p:attrName>style.visibility</p:attrName>
                                        </p:attrNameLst>
                                      </p:cBhvr>
                                      <p:to>
                                        <p:strVal val="visible"/>
                                      </p:to>
                                    </p:set>
                                  </p:childTnLst>
                                </p:cTn>
                              </p:par>
                            </p:childTnLst>
                          </p:cTn>
                        </p:par>
                        <p:par>
                          <p:cTn id="851" fill="hold" nodeType="afterGroup">
                            <p:stCondLst>
                              <p:cond delay="273500"/>
                            </p:stCondLst>
                            <p:childTnLst>
                              <p:par>
                                <p:cTn id="852" presetID="11" presetClass="entr" presetSubtype="0" fill="hold" nodeType="afterEffect">
                                  <p:stCondLst>
                                    <p:cond delay="0"/>
                                  </p:stCondLst>
                                  <p:childTnLst>
                                    <p:set>
                                      <p:cBhvr>
                                        <p:cTn id="853" dur="1000">
                                          <p:stCondLst>
                                            <p:cond delay="0"/>
                                          </p:stCondLst>
                                        </p:cTn>
                                        <p:tgtEl>
                                          <p:spTgt spid="888"/>
                                        </p:tgtEl>
                                        <p:attrNameLst>
                                          <p:attrName>style.visibility</p:attrName>
                                        </p:attrNameLst>
                                      </p:cBhvr>
                                      <p:to>
                                        <p:strVal val="visible"/>
                                      </p:to>
                                    </p:set>
                                  </p:childTnLst>
                                </p:cTn>
                              </p:par>
                            </p:childTnLst>
                          </p:cTn>
                        </p:par>
                        <p:par>
                          <p:cTn id="854" fill="hold" nodeType="afterGroup">
                            <p:stCondLst>
                              <p:cond delay="274500"/>
                            </p:stCondLst>
                            <p:childTnLst>
                              <p:par>
                                <p:cTn id="855" presetID="11" presetClass="entr" presetSubtype="0" fill="hold" nodeType="afterEffect">
                                  <p:stCondLst>
                                    <p:cond delay="0"/>
                                  </p:stCondLst>
                                  <p:childTnLst>
                                    <p:set>
                                      <p:cBhvr>
                                        <p:cTn id="856" dur="1000">
                                          <p:stCondLst>
                                            <p:cond delay="0"/>
                                          </p:stCondLst>
                                        </p:cTn>
                                        <p:tgtEl>
                                          <p:spTgt spid="889"/>
                                        </p:tgtEl>
                                        <p:attrNameLst>
                                          <p:attrName>style.visibility</p:attrName>
                                        </p:attrNameLst>
                                      </p:cBhvr>
                                      <p:to>
                                        <p:strVal val="visible"/>
                                      </p:to>
                                    </p:set>
                                  </p:childTnLst>
                                </p:cTn>
                              </p:par>
                            </p:childTnLst>
                          </p:cTn>
                        </p:par>
                        <p:par>
                          <p:cTn id="857" fill="hold" nodeType="afterGroup">
                            <p:stCondLst>
                              <p:cond delay="275500"/>
                            </p:stCondLst>
                            <p:childTnLst>
                              <p:par>
                                <p:cTn id="858" presetID="11" presetClass="entr" presetSubtype="0" fill="hold" nodeType="afterEffect">
                                  <p:stCondLst>
                                    <p:cond delay="0"/>
                                  </p:stCondLst>
                                  <p:childTnLst>
                                    <p:set>
                                      <p:cBhvr>
                                        <p:cTn id="859" dur="1000">
                                          <p:stCondLst>
                                            <p:cond delay="0"/>
                                          </p:stCondLst>
                                        </p:cTn>
                                        <p:tgtEl>
                                          <p:spTgt spid="890"/>
                                        </p:tgtEl>
                                        <p:attrNameLst>
                                          <p:attrName>style.visibility</p:attrName>
                                        </p:attrNameLst>
                                      </p:cBhvr>
                                      <p:to>
                                        <p:strVal val="visible"/>
                                      </p:to>
                                    </p:set>
                                  </p:childTnLst>
                                </p:cTn>
                              </p:par>
                            </p:childTnLst>
                          </p:cTn>
                        </p:par>
                        <p:par>
                          <p:cTn id="860" fill="hold" nodeType="afterGroup">
                            <p:stCondLst>
                              <p:cond delay="276500"/>
                            </p:stCondLst>
                            <p:childTnLst>
                              <p:par>
                                <p:cTn id="861" presetID="11" presetClass="entr" presetSubtype="0" fill="hold" nodeType="afterEffect">
                                  <p:stCondLst>
                                    <p:cond delay="0"/>
                                  </p:stCondLst>
                                  <p:childTnLst>
                                    <p:set>
                                      <p:cBhvr>
                                        <p:cTn id="862" dur="1000">
                                          <p:stCondLst>
                                            <p:cond delay="0"/>
                                          </p:stCondLst>
                                        </p:cTn>
                                        <p:tgtEl>
                                          <p:spTgt spid="891"/>
                                        </p:tgtEl>
                                        <p:attrNameLst>
                                          <p:attrName>style.visibility</p:attrName>
                                        </p:attrNameLst>
                                      </p:cBhvr>
                                      <p:to>
                                        <p:strVal val="visible"/>
                                      </p:to>
                                    </p:set>
                                  </p:childTnLst>
                                </p:cTn>
                              </p:par>
                            </p:childTnLst>
                          </p:cTn>
                        </p:par>
                        <p:par>
                          <p:cTn id="863" fill="hold" nodeType="afterGroup">
                            <p:stCondLst>
                              <p:cond delay="277500"/>
                            </p:stCondLst>
                            <p:childTnLst>
                              <p:par>
                                <p:cTn id="864" presetID="11" presetClass="entr" presetSubtype="0" fill="hold" nodeType="afterEffect">
                                  <p:stCondLst>
                                    <p:cond delay="0"/>
                                  </p:stCondLst>
                                  <p:childTnLst>
                                    <p:set>
                                      <p:cBhvr>
                                        <p:cTn id="865" dur="1000">
                                          <p:stCondLst>
                                            <p:cond delay="0"/>
                                          </p:stCondLst>
                                        </p:cTn>
                                        <p:tgtEl>
                                          <p:spTgt spid="892"/>
                                        </p:tgtEl>
                                        <p:attrNameLst>
                                          <p:attrName>style.visibility</p:attrName>
                                        </p:attrNameLst>
                                      </p:cBhvr>
                                      <p:to>
                                        <p:strVal val="visible"/>
                                      </p:to>
                                    </p:set>
                                  </p:childTnLst>
                                </p:cTn>
                              </p:par>
                            </p:childTnLst>
                          </p:cTn>
                        </p:par>
                        <p:par>
                          <p:cTn id="866" fill="hold" nodeType="afterGroup">
                            <p:stCondLst>
                              <p:cond delay="278500"/>
                            </p:stCondLst>
                            <p:childTnLst>
                              <p:par>
                                <p:cTn id="867" presetID="11" presetClass="entr" presetSubtype="0" fill="hold" nodeType="afterEffect">
                                  <p:stCondLst>
                                    <p:cond delay="0"/>
                                  </p:stCondLst>
                                  <p:childTnLst>
                                    <p:set>
                                      <p:cBhvr>
                                        <p:cTn id="868" dur="1000">
                                          <p:stCondLst>
                                            <p:cond delay="0"/>
                                          </p:stCondLst>
                                        </p:cTn>
                                        <p:tgtEl>
                                          <p:spTgt spid="893"/>
                                        </p:tgtEl>
                                        <p:attrNameLst>
                                          <p:attrName>style.visibility</p:attrName>
                                        </p:attrNameLst>
                                      </p:cBhvr>
                                      <p:to>
                                        <p:strVal val="visible"/>
                                      </p:to>
                                    </p:set>
                                  </p:childTnLst>
                                </p:cTn>
                              </p:par>
                            </p:childTnLst>
                          </p:cTn>
                        </p:par>
                        <p:par>
                          <p:cTn id="869" fill="hold" nodeType="afterGroup">
                            <p:stCondLst>
                              <p:cond delay="279500"/>
                            </p:stCondLst>
                            <p:childTnLst>
                              <p:par>
                                <p:cTn id="870" presetID="11" presetClass="entr" presetSubtype="0" fill="hold" nodeType="afterEffect">
                                  <p:stCondLst>
                                    <p:cond delay="0"/>
                                  </p:stCondLst>
                                  <p:childTnLst>
                                    <p:set>
                                      <p:cBhvr>
                                        <p:cTn id="871" dur="1000">
                                          <p:stCondLst>
                                            <p:cond delay="0"/>
                                          </p:stCondLst>
                                        </p:cTn>
                                        <p:tgtEl>
                                          <p:spTgt spid="894"/>
                                        </p:tgtEl>
                                        <p:attrNameLst>
                                          <p:attrName>style.visibility</p:attrName>
                                        </p:attrNameLst>
                                      </p:cBhvr>
                                      <p:to>
                                        <p:strVal val="visible"/>
                                      </p:to>
                                    </p:set>
                                  </p:childTnLst>
                                </p:cTn>
                              </p:par>
                            </p:childTnLst>
                          </p:cTn>
                        </p:par>
                        <p:par>
                          <p:cTn id="872" fill="hold" nodeType="afterGroup">
                            <p:stCondLst>
                              <p:cond delay="280500"/>
                            </p:stCondLst>
                            <p:childTnLst>
                              <p:par>
                                <p:cTn id="873" presetID="11" presetClass="entr" presetSubtype="0" fill="hold" nodeType="afterEffect">
                                  <p:stCondLst>
                                    <p:cond delay="0"/>
                                  </p:stCondLst>
                                  <p:childTnLst>
                                    <p:set>
                                      <p:cBhvr>
                                        <p:cTn id="874" dur="1000">
                                          <p:stCondLst>
                                            <p:cond delay="0"/>
                                          </p:stCondLst>
                                        </p:cTn>
                                        <p:tgtEl>
                                          <p:spTgt spid="895"/>
                                        </p:tgtEl>
                                        <p:attrNameLst>
                                          <p:attrName>style.visibility</p:attrName>
                                        </p:attrNameLst>
                                      </p:cBhvr>
                                      <p:to>
                                        <p:strVal val="visible"/>
                                      </p:to>
                                    </p:set>
                                  </p:childTnLst>
                                </p:cTn>
                              </p:par>
                            </p:childTnLst>
                          </p:cTn>
                        </p:par>
                        <p:par>
                          <p:cTn id="875" fill="hold" nodeType="afterGroup">
                            <p:stCondLst>
                              <p:cond delay="281500"/>
                            </p:stCondLst>
                            <p:childTnLst>
                              <p:par>
                                <p:cTn id="876" presetID="11" presetClass="entr" presetSubtype="0" fill="hold" nodeType="afterEffect">
                                  <p:stCondLst>
                                    <p:cond delay="0"/>
                                  </p:stCondLst>
                                  <p:childTnLst>
                                    <p:set>
                                      <p:cBhvr>
                                        <p:cTn id="877" dur="1000">
                                          <p:stCondLst>
                                            <p:cond delay="0"/>
                                          </p:stCondLst>
                                        </p:cTn>
                                        <p:tgtEl>
                                          <p:spTgt spid="896"/>
                                        </p:tgtEl>
                                        <p:attrNameLst>
                                          <p:attrName>style.visibility</p:attrName>
                                        </p:attrNameLst>
                                      </p:cBhvr>
                                      <p:to>
                                        <p:strVal val="visible"/>
                                      </p:to>
                                    </p:set>
                                  </p:childTnLst>
                                </p:cTn>
                              </p:par>
                            </p:childTnLst>
                          </p:cTn>
                        </p:par>
                        <p:par>
                          <p:cTn id="878" fill="hold" nodeType="afterGroup">
                            <p:stCondLst>
                              <p:cond delay="282500"/>
                            </p:stCondLst>
                            <p:childTnLst>
                              <p:par>
                                <p:cTn id="879" presetID="11" presetClass="entr" presetSubtype="0" fill="hold" nodeType="afterEffect">
                                  <p:stCondLst>
                                    <p:cond delay="0"/>
                                  </p:stCondLst>
                                  <p:childTnLst>
                                    <p:set>
                                      <p:cBhvr>
                                        <p:cTn id="880" dur="1000">
                                          <p:stCondLst>
                                            <p:cond delay="0"/>
                                          </p:stCondLst>
                                        </p:cTn>
                                        <p:tgtEl>
                                          <p:spTgt spid="897"/>
                                        </p:tgtEl>
                                        <p:attrNameLst>
                                          <p:attrName>style.visibility</p:attrName>
                                        </p:attrNameLst>
                                      </p:cBhvr>
                                      <p:to>
                                        <p:strVal val="visible"/>
                                      </p:to>
                                    </p:set>
                                  </p:childTnLst>
                                </p:cTn>
                              </p:par>
                            </p:childTnLst>
                          </p:cTn>
                        </p:par>
                        <p:par>
                          <p:cTn id="881" fill="hold" nodeType="afterGroup">
                            <p:stCondLst>
                              <p:cond delay="283500"/>
                            </p:stCondLst>
                            <p:childTnLst>
                              <p:par>
                                <p:cTn id="882" presetID="11" presetClass="entr" presetSubtype="0" fill="hold" nodeType="afterEffect">
                                  <p:stCondLst>
                                    <p:cond delay="0"/>
                                  </p:stCondLst>
                                  <p:childTnLst>
                                    <p:set>
                                      <p:cBhvr>
                                        <p:cTn id="883" dur="1000">
                                          <p:stCondLst>
                                            <p:cond delay="0"/>
                                          </p:stCondLst>
                                        </p:cTn>
                                        <p:tgtEl>
                                          <p:spTgt spid="898"/>
                                        </p:tgtEl>
                                        <p:attrNameLst>
                                          <p:attrName>style.visibility</p:attrName>
                                        </p:attrNameLst>
                                      </p:cBhvr>
                                      <p:to>
                                        <p:strVal val="visible"/>
                                      </p:to>
                                    </p:set>
                                  </p:childTnLst>
                                </p:cTn>
                              </p:par>
                            </p:childTnLst>
                          </p:cTn>
                        </p:par>
                        <p:par>
                          <p:cTn id="884" fill="hold" nodeType="afterGroup">
                            <p:stCondLst>
                              <p:cond delay="284500"/>
                            </p:stCondLst>
                            <p:childTnLst>
                              <p:par>
                                <p:cTn id="885" presetID="11" presetClass="entr" presetSubtype="0" fill="hold" nodeType="afterEffect">
                                  <p:stCondLst>
                                    <p:cond delay="0"/>
                                  </p:stCondLst>
                                  <p:childTnLst>
                                    <p:set>
                                      <p:cBhvr>
                                        <p:cTn id="886" dur="1000">
                                          <p:stCondLst>
                                            <p:cond delay="0"/>
                                          </p:stCondLst>
                                        </p:cTn>
                                        <p:tgtEl>
                                          <p:spTgt spid="899"/>
                                        </p:tgtEl>
                                        <p:attrNameLst>
                                          <p:attrName>style.visibility</p:attrName>
                                        </p:attrNameLst>
                                      </p:cBhvr>
                                      <p:to>
                                        <p:strVal val="visible"/>
                                      </p:to>
                                    </p:set>
                                  </p:childTnLst>
                                </p:cTn>
                              </p:par>
                            </p:childTnLst>
                          </p:cTn>
                        </p:par>
                        <p:par>
                          <p:cTn id="887" fill="hold" nodeType="afterGroup">
                            <p:stCondLst>
                              <p:cond delay="285500"/>
                            </p:stCondLst>
                            <p:childTnLst>
                              <p:par>
                                <p:cTn id="888" presetID="11" presetClass="entr" presetSubtype="0" fill="hold" nodeType="afterEffect">
                                  <p:stCondLst>
                                    <p:cond delay="0"/>
                                  </p:stCondLst>
                                  <p:childTnLst>
                                    <p:set>
                                      <p:cBhvr>
                                        <p:cTn id="889" dur="1000">
                                          <p:stCondLst>
                                            <p:cond delay="0"/>
                                          </p:stCondLst>
                                        </p:cTn>
                                        <p:tgtEl>
                                          <p:spTgt spid="900"/>
                                        </p:tgtEl>
                                        <p:attrNameLst>
                                          <p:attrName>style.visibility</p:attrName>
                                        </p:attrNameLst>
                                      </p:cBhvr>
                                      <p:to>
                                        <p:strVal val="visible"/>
                                      </p:to>
                                    </p:set>
                                  </p:childTnLst>
                                </p:cTn>
                              </p:par>
                            </p:childTnLst>
                          </p:cTn>
                        </p:par>
                        <p:par>
                          <p:cTn id="890" fill="hold" nodeType="afterGroup">
                            <p:stCondLst>
                              <p:cond delay="286500"/>
                            </p:stCondLst>
                            <p:childTnLst>
                              <p:par>
                                <p:cTn id="891" presetID="11" presetClass="entr" presetSubtype="0" fill="hold" nodeType="afterEffect">
                                  <p:stCondLst>
                                    <p:cond delay="0"/>
                                  </p:stCondLst>
                                  <p:childTnLst>
                                    <p:set>
                                      <p:cBhvr>
                                        <p:cTn id="892" dur="1000">
                                          <p:stCondLst>
                                            <p:cond delay="0"/>
                                          </p:stCondLst>
                                        </p:cTn>
                                        <p:tgtEl>
                                          <p:spTgt spid="901"/>
                                        </p:tgtEl>
                                        <p:attrNameLst>
                                          <p:attrName>style.visibility</p:attrName>
                                        </p:attrNameLst>
                                      </p:cBhvr>
                                      <p:to>
                                        <p:strVal val="visible"/>
                                      </p:to>
                                    </p:set>
                                  </p:childTnLst>
                                </p:cTn>
                              </p:par>
                            </p:childTnLst>
                          </p:cTn>
                        </p:par>
                        <p:par>
                          <p:cTn id="893" fill="hold" nodeType="afterGroup">
                            <p:stCondLst>
                              <p:cond delay="287500"/>
                            </p:stCondLst>
                            <p:childTnLst>
                              <p:par>
                                <p:cTn id="894" presetID="11" presetClass="entr" presetSubtype="0" fill="hold" nodeType="afterEffect">
                                  <p:stCondLst>
                                    <p:cond delay="0"/>
                                  </p:stCondLst>
                                  <p:childTnLst>
                                    <p:set>
                                      <p:cBhvr>
                                        <p:cTn id="895" dur="1000">
                                          <p:stCondLst>
                                            <p:cond delay="0"/>
                                          </p:stCondLst>
                                        </p:cTn>
                                        <p:tgtEl>
                                          <p:spTgt spid="902"/>
                                        </p:tgtEl>
                                        <p:attrNameLst>
                                          <p:attrName>style.visibility</p:attrName>
                                        </p:attrNameLst>
                                      </p:cBhvr>
                                      <p:to>
                                        <p:strVal val="visible"/>
                                      </p:to>
                                    </p:set>
                                  </p:childTnLst>
                                </p:cTn>
                              </p:par>
                            </p:childTnLst>
                          </p:cTn>
                        </p:par>
                        <p:par>
                          <p:cTn id="896" fill="hold" nodeType="afterGroup">
                            <p:stCondLst>
                              <p:cond delay="288500"/>
                            </p:stCondLst>
                            <p:childTnLst>
                              <p:par>
                                <p:cTn id="897" presetID="11" presetClass="entr" presetSubtype="0" fill="hold" nodeType="afterEffect">
                                  <p:stCondLst>
                                    <p:cond delay="0"/>
                                  </p:stCondLst>
                                  <p:childTnLst>
                                    <p:set>
                                      <p:cBhvr>
                                        <p:cTn id="898" dur="1000">
                                          <p:stCondLst>
                                            <p:cond delay="0"/>
                                          </p:stCondLst>
                                        </p:cTn>
                                        <p:tgtEl>
                                          <p:spTgt spid="903"/>
                                        </p:tgtEl>
                                        <p:attrNameLst>
                                          <p:attrName>style.visibility</p:attrName>
                                        </p:attrNameLst>
                                      </p:cBhvr>
                                      <p:to>
                                        <p:strVal val="visible"/>
                                      </p:to>
                                    </p:set>
                                  </p:childTnLst>
                                </p:cTn>
                              </p:par>
                            </p:childTnLst>
                          </p:cTn>
                        </p:par>
                        <p:par>
                          <p:cTn id="899" fill="hold" nodeType="afterGroup">
                            <p:stCondLst>
                              <p:cond delay="289500"/>
                            </p:stCondLst>
                            <p:childTnLst>
                              <p:par>
                                <p:cTn id="900" presetID="11" presetClass="entr" presetSubtype="0" fill="hold" nodeType="afterEffect">
                                  <p:stCondLst>
                                    <p:cond delay="0"/>
                                  </p:stCondLst>
                                  <p:childTnLst>
                                    <p:set>
                                      <p:cBhvr>
                                        <p:cTn id="901" dur="1000">
                                          <p:stCondLst>
                                            <p:cond delay="0"/>
                                          </p:stCondLst>
                                        </p:cTn>
                                        <p:tgtEl>
                                          <p:spTgt spid="904"/>
                                        </p:tgtEl>
                                        <p:attrNameLst>
                                          <p:attrName>style.visibility</p:attrName>
                                        </p:attrNameLst>
                                      </p:cBhvr>
                                      <p:to>
                                        <p:strVal val="visible"/>
                                      </p:to>
                                    </p:set>
                                  </p:childTnLst>
                                </p:cTn>
                              </p:par>
                            </p:childTnLst>
                          </p:cTn>
                        </p:par>
                        <p:par>
                          <p:cTn id="902" fill="hold" nodeType="afterGroup">
                            <p:stCondLst>
                              <p:cond delay="290500"/>
                            </p:stCondLst>
                            <p:childTnLst>
                              <p:par>
                                <p:cTn id="903" presetID="11" presetClass="entr" presetSubtype="0" fill="hold" nodeType="afterEffect">
                                  <p:stCondLst>
                                    <p:cond delay="0"/>
                                  </p:stCondLst>
                                  <p:childTnLst>
                                    <p:set>
                                      <p:cBhvr>
                                        <p:cTn id="904" dur="1000">
                                          <p:stCondLst>
                                            <p:cond delay="0"/>
                                          </p:stCondLst>
                                        </p:cTn>
                                        <p:tgtEl>
                                          <p:spTgt spid="905"/>
                                        </p:tgtEl>
                                        <p:attrNameLst>
                                          <p:attrName>style.visibility</p:attrName>
                                        </p:attrNameLst>
                                      </p:cBhvr>
                                      <p:to>
                                        <p:strVal val="visible"/>
                                      </p:to>
                                    </p:set>
                                  </p:childTnLst>
                                </p:cTn>
                              </p:par>
                            </p:childTnLst>
                          </p:cTn>
                        </p:par>
                        <p:par>
                          <p:cTn id="905" fill="hold" nodeType="afterGroup">
                            <p:stCondLst>
                              <p:cond delay="291500"/>
                            </p:stCondLst>
                            <p:childTnLst>
                              <p:par>
                                <p:cTn id="906" presetID="11" presetClass="entr" presetSubtype="0" fill="hold" nodeType="afterEffect">
                                  <p:stCondLst>
                                    <p:cond delay="0"/>
                                  </p:stCondLst>
                                  <p:childTnLst>
                                    <p:set>
                                      <p:cBhvr>
                                        <p:cTn id="907" dur="1000">
                                          <p:stCondLst>
                                            <p:cond delay="0"/>
                                          </p:stCondLst>
                                        </p:cTn>
                                        <p:tgtEl>
                                          <p:spTgt spid="906"/>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nodeType="afterGroup">
                            <p:stCondLst>
                              <p:cond delay="292500"/>
                            </p:stCondLst>
                            <p:childTnLst>
                              <p:par>
                                <p:cTn id="909" presetID="11" presetClass="entr" presetSubtype="0" fill="hold" nodeType="afterEffect">
                                  <p:stCondLst>
                                    <p:cond delay="0"/>
                                  </p:stCondLst>
                                  <p:childTnLst>
                                    <p:set>
                                      <p:cBhvr>
                                        <p:cTn id="910" dur="1000">
                                          <p:stCondLst>
                                            <p:cond delay="0"/>
                                          </p:stCondLst>
                                        </p:cTn>
                                        <p:tgtEl>
                                          <p:spTgt spid="907"/>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2" name="click.wav"/>
                                        </p:tgtEl>
                                      </p:cMediaNode>
                                    </p:audio>
                                  </p:subTnLst>
                                </p:cTn>
                              </p:par>
                            </p:childTnLst>
                          </p:cTn>
                        </p:par>
                        <p:par>
                          <p:cTn id="911" fill="hold" nodeType="afterGroup">
                            <p:stCondLst>
                              <p:cond delay="293500"/>
                            </p:stCondLst>
                            <p:childTnLst>
                              <p:par>
                                <p:cTn id="912" presetID="11" presetClass="entr" presetSubtype="0" fill="hold" nodeType="afterEffect">
                                  <p:stCondLst>
                                    <p:cond delay="0"/>
                                  </p:stCondLst>
                                  <p:childTnLst>
                                    <p:set>
                                      <p:cBhvr>
                                        <p:cTn id="913" dur="1000">
                                          <p:stCondLst>
                                            <p:cond delay="0"/>
                                          </p:stCondLst>
                                        </p:cTn>
                                        <p:tgtEl>
                                          <p:spTgt spid="908"/>
                                        </p:tgtEl>
                                        <p:attrNameLst>
                                          <p:attrName>style.visibility</p:attrName>
                                        </p:attrNameLst>
                                      </p:cBhvr>
                                      <p:to>
                                        <p:strVal val="visible"/>
                                      </p:to>
                                    </p:set>
                                  </p:childTnLst>
                                  <p:subTnLst>
                                    <p:audio>
                                      <p:cMediaNode>
                                        <p:cTn display="0" masterRel="sameClick">
                                          <p:stCondLst>
                                            <p:cond evt="begin" delay="0">
                                              <p:tn val="912"/>
                                            </p:cond>
                                          </p:stCondLst>
                                          <p:endCondLst>
                                            <p:cond evt="onStopAudio" delay="0">
                                              <p:tgtEl>
                                                <p:sldTgt/>
                                              </p:tgtEl>
                                            </p:cond>
                                          </p:endCondLst>
                                        </p:cTn>
                                        <p:tgtEl>
                                          <p:sndTgt r:embed="rId2" name="click.wav"/>
                                        </p:tgtEl>
                                      </p:cMediaNode>
                                    </p:audio>
                                  </p:subTnLst>
                                </p:cTn>
                              </p:par>
                            </p:childTnLst>
                          </p:cTn>
                        </p:par>
                        <p:par>
                          <p:cTn id="914" fill="hold" nodeType="afterGroup">
                            <p:stCondLst>
                              <p:cond delay="294500"/>
                            </p:stCondLst>
                            <p:childTnLst>
                              <p:par>
                                <p:cTn id="915" presetID="11" presetClass="entr" presetSubtype="0" fill="hold" nodeType="afterEffect">
                                  <p:stCondLst>
                                    <p:cond delay="0"/>
                                  </p:stCondLst>
                                  <p:childTnLst>
                                    <p:set>
                                      <p:cBhvr>
                                        <p:cTn id="916" dur="1000">
                                          <p:stCondLst>
                                            <p:cond delay="0"/>
                                          </p:stCondLst>
                                        </p:cTn>
                                        <p:tgtEl>
                                          <p:spTgt spid="909"/>
                                        </p:tgtEl>
                                        <p:attrNameLst>
                                          <p:attrName>style.visibility</p:attrName>
                                        </p:attrNameLst>
                                      </p:cBhvr>
                                      <p:to>
                                        <p:strVal val="visible"/>
                                      </p:to>
                                    </p:set>
                                  </p:childTnLst>
                                  <p:subTnLst>
                                    <p:audio>
                                      <p:cMediaNode>
                                        <p:cTn display="0" masterRel="sameClick">
                                          <p:stCondLst>
                                            <p:cond evt="begin" delay="0">
                                              <p:tn val="915"/>
                                            </p:cond>
                                          </p:stCondLst>
                                          <p:endCondLst>
                                            <p:cond evt="onStopAudio" delay="0">
                                              <p:tgtEl>
                                                <p:sldTgt/>
                                              </p:tgtEl>
                                            </p:cond>
                                          </p:endCondLst>
                                        </p:cTn>
                                        <p:tgtEl>
                                          <p:sndTgt r:embed="rId2" name="click.wav"/>
                                        </p:tgtEl>
                                      </p:cMediaNode>
                                    </p:audio>
                                  </p:subTnLst>
                                </p:cTn>
                              </p:par>
                            </p:childTnLst>
                          </p:cTn>
                        </p:par>
                        <p:par>
                          <p:cTn id="917" fill="hold" nodeType="afterGroup">
                            <p:stCondLst>
                              <p:cond delay="295500"/>
                            </p:stCondLst>
                            <p:childTnLst>
                              <p:par>
                                <p:cTn id="918" presetID="11" presetClass="entr" presetSubtype="0" fill="hold" nodeType="afterEffect">
                                  <p:stCondLst>
                                    <p:cond delay="0"/>
                                  </p:stCondLst>
                                  <p:childTnLst>
                                    <p:set>
                                      <p:cBhvr>
                                        <p:cTn id="919" dur="1000">
                                          <p:stCondLst>
                                            <p:cond delay="0"/>
                                          </p:stCondLst>
                                        </p:cTn>
                                        <p:tgtEl>
                                          <p:spTgt spid="910"/>
                                        </p:tgtEl>
                                        <p:attrNameLst>
                                          <p:attrName>style.visibility</p:attrName>
                                        </p:attrNameLst>
                                      </p:cBhvr>
                                      <p:to>
                                        <p:strVal val="visible"/>
                                      </p:to>
                                    </p:set>
                                  </p:childTnLst>
                                  <p:subTnLst>
                                    <p:audio>
                                      <p:cMediaNode>
                                        <p:cTn display="0" masterRel="sameClick">
                                          <p:stCondLst>
                                            <p:cond evt="begin" delay="0">
                                              <p:tn val="918"/>
                                            </p:cond>
                                          </p:stCondLst>
                                          <p:endCondLst>
                                            <p:cond evt="onStopAudio" delay="0">
                                              <p:tgtEl>
                                                <p:sldTgt/>
                                              </p:tgtEl>
                                            </p:cond>
                                          </p:endCondLst>
                                        </p:cTn>
                                        <p:tgtEl>
                                          <p:sndTgt r:embed="rId2" name="click.wav"/>
                                        </p:tgtEl>
                                      </p:cMediaNode>
                                    </p:audio>
                                  </p:subTnLst>
                                </p:cTn>
                              </p:par>
                            </p:childTnLst>
                          </p:cTn>
                        </p:par>
                        <p:par>
                          <p:cTn id="920" fill="hold" nodeType="afterGroup">
                            <p:stCondLst>
                              <p:cond delay="296500"/>
                            </p:stCondLst>
                            <p:childTnLst>
                              <p:par>
                                <p:cTn id="921" presetID="11" presetClass="entr" presetSubtype="0" fill="hold" nodeType="afterEffect">
                                  <p:stCondLst>
                                    <p:cond delay="0"/>
                                  </p:stCondLst>
                                  <p:childTnLst>
                                    <p:set>
                                      <p:cBhvr>
                                        <p:cTn id="922" dur="1000">
                                          <p:stCondLst>
                                            <p:cond delay="0"/>
                                          </p:stCondLst>
                                        </p:cTn>
                                        <p:tgtEl>
                                          <p:spTgt spid="911"/>
                                        </p:tgtEl>
                                        <p:attrNameLst>
                                          <p:attrName>style.visibility</p:attrName>
                                        </p:attrNameLst>
                                      </p:cBhvr>
                                      <p:to>
                                        <p:strVal val="visible"/>
                                      </p:to>
                                    </p:set>
                                  </p:childTnLst>
                                  <p:subTnLst>
                                    <p:audio>
                                      <p:cMediaNode>
                                        <p:cTn display="0" masterRel="sameClick">
                                          <p:stCondLst>
                                            <p:cond evt="begin" delay="0">
                                              <p:tn val="921"/>
                                            </p:cond>
                                          </p:stCondLst>
                                          <p:endCondLst>
                                            <p:cond evt="onStopAudio" delay="0">
                                              <p:tgtEl>
                                                <p:sldTgt/>
                                              </p:tgtEl>
                                            </p:cond>
                                          </p:endCondLst>
                                        </p:cTn>
                                        <p:tgtEl>
                                          <p:sndTgt r:embed="rId2" name="click.wav"/>
                                        </p:tgtEl>
                                      </p:cMediaNode>
                                    </p:audio>
                                  </p:subTnLst>
                                </p:cTn>
                              </p:par>
                            </p:childTnLst>
                          </p:cTn>
                        </p:par>
                        <p:par>
                          <p:cTn id="923" fill="hold" nodeType="afterGroup">
                            <p:stCondLst>
                              <p:cond delay="297500"/>
                            </p:stCondLst>
                            <p:childTnLst>
                              <p:par>
                                <p:cTn id="924" presetID="11" presetClass="entr" presetSubtype="0" fill="hold" nodeType="afterEffect">
                                  <p:stCondLst>
                                    <p:cond delay="0"/>
                                  </p:stCondLst>
                                  <p:childTnLst>
                                    <p:set>
                                      <p:cBhvr>
                                        <p:cTn id="925" dur="1000">
                                          <p:stCondLst>
                                            <p:cond delay="0"/>
                                          </p:stCondLst>
                                        </p:cTn>
                                        <p:tgtEl>
                                          <p:spTgt spid="912"/>
                                        </p:tgtEl>
                                        <p:attrNameLst>
                                          <p:attrName>style.visibility</p:attrName>
                                        </p:attrNameLst>
                                      </p:cBhvr>
                                      <p:to>
                                        <p:strVal val="visible"/>
                                      </p:to>
                                    </p:set>
                                  </p:childTnLst>
                                  <p:subTnLst>
                                    <p:audio>
                                      <p:cMediaNode>
                                        <p:cTn display="0" masterRel="sameClick">
                                          <p:stCondLst>
                                            <p:cond evt="begin" delay="0">
                                              <p:tn val="924"/>
                                            </p:cond>
                                          </p:stCondLst>
                                          <p:endCondLst>
                                            <p:cond evt="onStopAudio" delay="0">
                                              <p:tgtEl>
                                                <p:sldTgt/>
                                              </p:tgtEl>
                                            </p:cond>
                                          </p:endCondLst>
                                        </p:cTn>
                                        <p:tgtEl>
                                          <p:sndTgt r:embed="rId2" name="click.wav"/>
                                        </p:tgtEl>
                                      </p:cMediaNode>
                                    </p:audio>
                                  </p:subTnLst>
                                </p:cTn>
                              </p:par>
                            </p:childTnLst>
                          </p:cTn>
                        </p:par>
                        <p:par>
                          <p:cTn id="926" fill="hold" nodeType="afterGroup">
                            <p:stCondLst>
                              <p:cond delay="298500"/>
                            </p:stCondLst>
                            <p:childTnLst>
                              <p:par>
                                <p:cTn id="927" presetID="11" presetClass="entr" presetSubtype="0" fill="hold" nodeType="afterEffect">
                                  <p:stCondLst>
                                    <p:cond delay="0"/>
                                  </p:stCondLst>
                                  <p:childTnLst>
                                    <p:set>
                                      <p:cBhvr>
                                        <p:cTn id="928" dur="1000">
                                          <p:stCondLst>
                                            <p:cond delay="0"/>
                                          </p:stCondLst>
                                        </p:cTn>
                                        <p:tgtEl>
                                          <p:spTgt spid="913"/>
                                        </p:tgtEl>
                                        <p:attrNameLst>
                                          <p:attrName>style.visibility</p:attrName>
                                        </p:attrNameLst>
                                      </p:cBhvr>
                                      <p:to>
                                        <p:strVal val="visible"/>
                                      </p:to>
                                    </p:set>
                                  </p:childTnLst>
                                  <p:subTnLst>
                                    <p:audio>
                                      <p:cMediaNode>
                                        <p:cTn display="0" masterRel="sameClick">
                                          <p:stCondLst>
                                            <p:cond evt="begin" delay="0">
                                              <p:tn val="927"/>
                                            </p:cond>
                                          </p:stCondLst>
                                          <p:endCondLst>
                                            <p:cond evt="onStopAudio" delay="0">
                                              <p:tgtEl>
                                                <p:sldTgt/>
                                              </p:tgtEl>
                                            </p:cond>
                                          </p:endCondLst>
                                        </p:cTn>
                                        <p:tgtEl>
                                          <p:sndTgt r:embed="rId2" name="click.wav"/>
                                        </p:tgtEl>
                                      </p:cMediaNode>
                                    </p:audio>
                                  </p:subTnLst>
                                </p:cTn>
                              </p:par>
                            </p:childTnLst>
                          </p:cTn>
                        </p:par>
                        <p:par>
                          <p:cTn id="929" fill="hold" nodeType="afterGroup">
                            <p:stCondLst>
                              <p:cond delay="299500"/>
                            </p:stCondLst>
                            <p:childTnLst>
                              <p:par>
                                <p:cTn id="930" presetID="11" presetClass="entr" presetSubtype="0" fill="hold" nodeType="afterEffect">
                                  <p:stCondLst>
                                    <p:cond delay="0"/>
                                  </p:stCondLst>
                                  <p:childTnLst>
                                    <p:set>
                                      <p:cBhvr>
                                        <p:cTn id="931" dur="1000">
                                          <p:stCondLst>
                                            <p:cond delay="0"/>
                                          </p:stCondLst>
                                        </p:cTn>
                                        <p:tgtEl>
                                          <p:spTgt spid="914"/>
                                        </p:tgtEl>
                                        <p:attrNameLst>
                                          <p:attrName>style.visibility</p:attrName>
                                        </p:attrNameLst>
                                      </p:cBhvr>
                                      <p:to>
                                        <p:strVal val="visible"/>
                                      </p:to>
                                    </p:set>
                                  </p:childTnLst>
                                  <p:subTnLst>
                                    <p:audio>
                                      <p:cMediaNode>
                                        <p:cTn display="0" masterRel="sameClick">
                                          <p:stCondLst>
                                            <p:cond evt="begin" delay="0">
                                              <p:tn val="930"/>
                                            </p:cond>
                                          </p:stCondLst>
                                          <p:endCondLst>
                                            <p:cond evt="onStopAudio" delay="0">
                                              <p:tgtEl>
                                                <p:sldTgt/>
                                              </p:tgtEl>
                                            </p:cond>
                                          </p:endCondLst>
                                        </p:cTn>
                                        <p:tgtEl>
                                          <p:sndTgt r:embed="rId2" name="click.wav"/>
                                        </p:tgtEl>
                                      </p:cMediaNode>
                                    </p:audio>
                                  </p:subTnLst>
                                </p:cTn>
                              </p:par>
                            </p:childTnLst>
                          </p:cTn>
                        </p:par>
                        <p:par>
                          <p:cTn id="932" fill="hold" nodeType="afterGroup">
                            <p:stCondLst>
                              <p:cond delay="300500"/>
                            </p:stCondLst>
                            <p:childTnLst>
                              <p:par>
                                <p:cTn id="933" presetID="11" presetClass="entr" presetSubtype="0" fill="hold" nodeType="afterEffect">
                                  <p:stCondLst>
                                    <p:cond delay="0"/>
                                  </p:stCondLst>
                                  <p:childTnLst>
                                    <p:set>
                                      <p:cBhvr>
                                        <p:cTn id="934" dur="1000">
                                          <p:stCondLst>
                                            <p:cond delay="0"/>
                                          </p:stCondLst>
                                        </p:cTn>
                                        <p:tgtEl>
                                          <p:spTgt spid="915"/>
                                        </p:tgtEl>
                                        <p:attrNameLst>
                                          <p:attrName>style.visibility</p:attrName>
                                        </p:attrNameLst>
                                      </p:cBhvr>
                                      <p:to>
                                        <p:strVal val="visible"/>
                                      </p:to>
                                    </p:set>
                                  </p:childTnLst>
                                  <p:subTnLst>
                                    <p:audio>
                                      <p:cMediaNode>
                                        <p:cTn display="0" masterRel="sameClick">
                                          <p:stCondLst>
                                            <p:cond evt="begin" delay="0">
                                              <p:tn val="93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916"/>
                  </p:tgtEl>
                </p:cond>
              </p:nextCondLst>
            </p:seq>
          </p:childTnLst>
        </p:cTn>
      </p:par>
    </p:tnLst>
    <p:bldLst>
      <p:bldP spid="17412" grpId="0"/>
      <p:bldP spid="17413" grpId="0"/>
      <p:bldP spid="17415" grpId="0"/>
      <p:bldP spid="17416" grpId="0"/>
      <p:bldP spid="9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7411" name="Rectangle 1"/>
          <p:cNvSpPr>
            <a:spLocks noChangeArrowheads="1"/>
          </p:cNvSpPr>
          <p:nvPr/>
        </p:nvSpPr>
        <p:spPr bwMode="auto">
          <a:xfrm>
            <a:off x="533400" y="990600"/>
            <a:ext cx="11049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3. LUYỆN TẬP</a:t>
            </a:r>
          </a:p>
          <a:p>
            <a:pPr algn="just">
              <a:spcBef>
                <a:spcPct val="0"/>
              </a:spcBef>
              <a:buFontTx/>
              <a:buNone/>
            </a:pPr>
            <a:r>
              <a:rPr lang="en-US" altLang="en-US">
                <a:latin typeface="Times New Roman" panose="02020603050405020304" pitchFamily="18" charset="0"/>
                <a:cs typeface="Times New Roman" panose="02020603050405020304" pitchFamily="18" charset="0"/>
              </a:rPr>
              <a:t>1. Các nhóm thực hiện theo bản kế hoạch cụ thể ở trên bằng cách thực hành trên máy tính.</a:t>
            </a:r>
          </a:p>
          <a:p>
            <a:pPr algn="just">
              <a:spcBef>
                <a:spcPct val="0"/>
              </a:spcBef>
              <a:buFontTx/>
              <a:buNone/>
            </a:pPr>
            <a:r>
              <a:rPr lang="en-US" altLang="en-US">
                <a:latin typeface="Times New Roman" panose="02020603050405020304" pitchFamily="18" charset="0"/>
                <a:cs typeface="Times New Roman" panose="02020603050405020304" pitchFamily="18" charset="0"/>
              </a:rPr>
              <a:t>2. Nhóm trưởng các nhóm báo cáo tiến độ làm việc với Giáo viên thường xuyên.</a:t>
            </a:r>
          </a:p>
          <a:p>
            <a:pPr algn="just">
              <a:spcBef>
                <a:spcPct val="0"/>
              </a:spcBef>
              <a:buFontTx/>
              <a:buNone/>
            </a:pPr>
            <a:r>
              <a:rPr lang="en-US" altLang="en-US">
                <a:latin typeface="Times New Roman" panose="02020603050405020304" pitchFamily="18" charset="0"/>
                <a:cs typeface="Times New Roman" panose="02020603050405020304" pitchFamily="18" charset="0"/>
              </a:rPr>
              <a:t>3. Thực hiện tiến độ theo đúng kế hoạch thời gian đã đề ra.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8435" name="Rectangle 3"/>
          <p:cNvSpPr>
            <a:spLocks noChangeArrowheads="1"/>
          </p:cNvSpPr>
          <p:nvPr/>
        </p:nvSpPr>
        <p:spPr bwMode="auto">
          <a:xfrm>
            <a:off x="2438400" y="2743200"/>
            <a:ext cx="7896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Báo cáo viên của nhóm báo cáo theo kế hoạch.</a:t>
            </a:r>
            <a:endParaRPr lang="en-US" altLang="en-US">
              <a:solidFill>
                <a:srgbClr val="0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9459" name="Rectangle 3"/>
          <p:cNvSpPr>
            <a:spLocks noChangeArrowheads="1"/>
          </p:cNvSpPr>
          <p:nvPr/>
        </p:nvSpPr>
        <p:spPr bwMode="auto">
          <a:xfrm>
            <a:off x="266700" y="523875"/>
            <a:ext cx="116586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1. Một số khả năng của chuột máy tính:</a:t>
            </a:r>
          </a:p>
          <a:p>
            <a:pPr>
              <a:lnSpc>
                <a:spcPct val="150000"/>
              </a:lnSpc>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 Di chuyển, nháy đơn chuột, nháy đôi chuột, kéo thả chuột, sử dụng nút cuộn, nháy nút phải chuột.</a:t>
            </a:r>
          </a:p>
          <a:p>
            <a:pPr>
              <a:lnSpc>
                <a:spcPct val="150000"/>
              </a:lnSpc>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 Thay đổi nhanh dạng hiển thị nội dung thư mục</a:t>
            </a:r>
          </a:p>
          <a:p>
            <a:pPr>
              <a:lnSpc>
                <a:spcPct val="150000"/>
              </a:lnSpc>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 Thay đổi hiển thị tỉ lệ</a:t>
            </a:r>
          </a:p>
          <a:p>
            <a:pPr>
              <a:lnSpc>
                <a:spcPct val="150000"/>
              </a:lnSpc>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 Chọn nhanh từ hoặc chọn nhiều đoạn văn bản khác nhau</a:t>
            </a:r>
          </a:p>
          <a:p>
            <a:pPr>
              <a:lnSpc>
                <a:spcPct val="150000"/>
              </a:lnSpc>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 Thêm tính năng với nút Shift, giữ phím Shift và nhấp chuột</a:t>
            </a:r>
          </a:p>
          <a:p>
            <a:pPr>
              <a:lnSpc>
                <a:spcPct val="150000"/>
              </a:lnSpc>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 Quản lí cửa sổ, sử dụng tính năng Windows Snap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483" name="Rectangle 3"/>
          <p:cNvSpPr>
            <a:spLocks noChangeArrowheads="1"/>
          </p:cNvSpPr>
          <p:nvPr/>
        </p:nvSpPr>
        <p:spPr bwMode="auto">
          <a:xfrm>
            <a:off x="304800" y="530225"/>
            <a:ext cx="117348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00CC"/>
                </a:solidFill>
                <a:latin typeface="Times New Roman" panose="02020603050405020304" pitchFamily="18" charset="0"/>
                <a:cs typeface="Times New Roman" panose="02020603050405020304" pitchFamily="18" charset="0"/>
              </a:rPr>
              <a:t>2. Tìm hiểu và giới thiệu cách sử dụng phiên bản online của Scratch:</a:t>
            </a:r>
          </a:p>
          <a:p>
            <a:pPr algn="just">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Truy cập vào Scratch Online</a:t>
            </a:r>
            <a:r>
              <a:rPr lang="en-US" altLang="en-US" sz="3000">
                <a:solidFill>
                  <a:srgbClr val="000000"/>
                </a:solidFill>
                <a:latin typeface="Times New Roman" panose="02020603050405020304" pitchFamily="18" charset="0"/>
                <a:cs typeface="Times New Roman" panose="02020603050405020304" pitchFamily="18" charset="0"/>
              </a:rPr>
              <a:t>: </a:t>
            </a:r>
            <a:r>
              <a:rPr lang="en-US" altLang="en-US" sz="3000">
                <a:solidFill>
                  <a:srgbClr val="000000"/>
                </a:solidFill>
                <a:latin typeface="Times New Roman" panose="02020603050405020304" pitchFamily="18" charset="0"/>
                <a:cs typeface="Times New Roman" panose="02020603050405020304" pitchFamily="18" charset="0"/>
                <a:hlinkClick r:id="rId2"/>
              </a:rPr>
              <a:t>https://scratch.mit.edu/</a:t>
            </a:r>
            <a:r>
              <a:rPr lang="en-US" altLang="en-US" sz="3000">
                <a:solidFill>
                  <a:srgbClr val="000000"/>
                </a:solidFill>
                <a:latin typeface="Times New Roman" panose="02020603050405020304" pitchFamily="18" charset="0"/>
                <a:cs typeface="Times New Roman" panose="02020603050405020304" pitchFamily="18" charset="0"/>
              </a:rPr>
              <a:t>: trang web nay cung cấp môi trường chính để tạo, chỉnh sửa và chia sẻ các dự án Scratch</a:t>
            </a:r>
          </a:p>
          <a:p>
            <a:pPr algn="just">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Tạo một tài khoản</a:t>
            </a:r>
            <a:r>
              <a:rPr lang="en-US" altLang="en-US" sz="3000">
                <a:solidFill>
                  <a:srgbClr val="000000"/>
                </a:solidFill>
                <a:latin typeface="Times New Roman" panose="02020603050405020304" pitchFamily="18" charset="0"/>
                <a:cs typeface="Times New Roman" panose="02020603050405020304" pitchFamily="18" charset="0"/>
              </a:rPr>
              <a:t>: lưu trũ dự án của mình, tương tác với cộng đồng Scratch và chia sẻ tác phẩm của mình</a:t>
            </a:r>
          </a:p>
          <a:p>
            <a:pPr algn="just">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Giao diện Scratch Online</a:t>
            </a:r>
            <a:r>
              <a:rPr lang="en-US" altLang="en-US" sz="3000">
                <a:solidFill>
                  <a:srgbClr val="000000"/>
                </a:solidFill>
                <a:latin typeface="Times New Roman" panose="02020603050405020304" pitchFamily="18" charset="0"/>
                <a:cs typeface="Times New Roman" panose="02020603050405020304" pitchFamily="18" charset="0"/>
              </a:rPr>
              <a:t>: bao gồm một vùng làm việc chính và một bảng công cụ bên cạnh </a:t>
            </a:r>
          </a:p>
          <a:p>
            <a:pPr algn="just">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Xây dựng dự án Scratch</a:t>
            </a:r>
            <a:r>
              <a:rPr lang="en-US" altLang="en-US" sz="3000">
                <a:solidFill>
                  <a:srgbClr val="000000"/>
                </a:solidFill>
                <a:latin typeface="Times New Roman" panose="02020603050405020304" pitchFamily="18" charset="0"/>
                <a:cs typeface="Times New Roman" panose="02020603050405020304" pitchFamily="18" charset="0"/>
              </a:rPr>
              <a:t>: có thể tạo ra các dự án đa dạng như trò chơi, hoạt hình, trình diễn nghệ thuật và nhiều hơn nữa</a:t>
            </a:r>
          </a:p>
          <a:p>
            <a:pPr algn="just">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Chia sẻ và khám phá dự án</a:t>
            </a:r>
            <a:r>
              <a:rPr lang="en-US" altLang="en-US" sz="3000">
                <a:solidFill>
                  <a:srgbClr val="000000"/>
                </a:solidFill>
                <a:latin typeface="Times New Roman" panose="02020603050405020304" pitchFamily="18" charset="0"/>
                <a:cs typeface="Times New Roman" panose="02020603050405020304" pitchFamily="18" charset="0"/>
              </a:rPr>
              <a:t>: khả năng chia sẻ dự án của em với cộng đồng Scratch và khám phá công trình của người khác.</a:t>
            </a:r>
          </a:p>
          <a:p>
            <a:pPr algn="just">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Tài liệu và cộng đồng</a:t>
            </a:r>
            <a:r>
              <a:rPr lang="en-US" altLang="en-US" sz="3000">
                <a:solidFill>
                  <a:srgbClr val="000000"/>
                </a:solidFill>
                <a:latin typeface="Times New Roman" panose="02020603050405020304" pitchFamily="18" charset="0"/>
                <a:cs typeface="Times New Roman" panose="02020603050405020304" pitchFamily="18" charset="0"/>
              </a:rPr>
              <a:t>: Scratch Online cung cấp tài liệu hướng dẫn chi tiết và tài nguyên để giúp em học Scratch một cách dễ dàng</a:t>
            </a:r>
            <a:endParaRPr lang="en-US" altLang="en-US" sz="3000">
              <a:solidFill>
                <a:srgbClr val="0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507" name="Rectangle 1"/>
          <p:cNvSpPr>
            <a:spLocks noChangeArrowheads="1"/>
          </p:cNvSpPr>
          <p:nvPr/>
        </p:nvSpPr>
        <p:spPr bwMode="auto">
          <a:xfrm>
            <a:off x="141288" y="523875"/>
            <a:ext cx="4624387" cy="6402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600" b="1">
                <a:solidFill>
                  <a:srgbClr val="FF0000"/>
                </a:solidFill>
                <a:latin typeface="Times New Roman" panose="02020603050405020304" pitchFamily="18" charset="0"/>
                <a:cs typeface="Times New Roman" panose="02020603050405020304" pitchFamily="18" charset="0"/>
              </a:rPr>
              <a:t>3. Kế hoạch cho chuyến đi để đề xuất với bố mẹ:</a:t>
            </a:r>
          </a:p>
          <a:p>
            <a:pPr>
              <a:spcBef>
                <a:spcPct val="0"/>
              </a:spcBef>
              <a:buFontTx/>
              <a:buNone/>
            </a:pPr>
            <a:r>
              <a:rPr lang="en-US" altLang="en-US" sz="2600">
                <a:solidFill>
                  <a:srgbClr val="0000CC"/>
                </a:solidFill>
                <a:latin typeface="Times New Roman" panose="02020603050405020304" pitchFamily="18" charset="0"/>
                <a:cs typeface="Times New Roman" panose="02020603050405020304" pitchFamily="18" charset="0"/>
              </a:rPr>
              <a:t>a) Xác định điểm đến</a:t>
            </a:r>
          </a:p>
          <a:p>
            <a:pPr>
              <a:spcBef>
                <a:spcPct val="0"/>
              </a:spcBef>
              <a:buFontTx/>
              <a:buNone/>
            </a:pPr>
            <a:r>
              <a:rPr lang="en-US" altLang="en-US" sz="2600">
                <a:solidFill>
                  <a:srgbClr val="0000CC"/>
                </a:solidFill>
                <a:latin typeface="Times New Roman" panose="02020603050405020304" pitchFamily="18" charset="0"/>
                <a:cs typeface="Times New Roman" panose="02020603050405020304" pitchFamily="18" charset="0"/>
              </a:rPr>
              <a:t>b) Mua vé máy bay, tàu, xe </a:t>
            </a:r>
          </a:p>
          <a:p>
            <a:pPr>
              <a:spcBef>
                <a:spcPct val="0"/>
              </a:spcBef>
              <a:buFontTx/>
              <a:buNone/>
            </a:pPr>
            <a:r>
              <a:rPr lang="en-US" altLang="en-US" sz="2600">
                <a:solidFill>
                  <a:srgbClr val="0000CC"/>
                </a:solidFill>
                <a:latin typeface="Times New Roman" panose="02020603050405020304" pitchFamily="18" charset="0"/>
                <a:cs typeface="Times New Roman" panose="02020603050405020304" pitchFamily="18" charset="0"/>
              </a:rPr>
              <a:t>c) Lên lịch trình chi tiết</a:t>
            </a:r>
          </a:p>
          <a:p>
            <a:pPr>
              <a:spcBef>
                <a:spcPct val="0"/>
              </a:spcBef>
              <a:buFontTx/>
              <a:buNone/>
            </a:pPr>
            <a:r>
              <a:rPr lang="en-US" altLang="en-US" sz="2600">
                <a:solidFill>
                  <a:srgbClr val="0000CC"/>
                </a:solidFill>
                <a:latin typeface="Times New Roman" panose="02020603050405020304" pitchFamily="18" charset="0"/>
                <a:cs typeface="Times New Roman" panose="02020603050405020304" pitchFamily="18" charset="0"/>
              </a:rPr>
              <a:t>d) Ước lượng giá cả, lập bảng tính chi phí chuyến đi</a:t>
            </a:r>
          </a:p>
          <a:p>
            <a:pPr>
              <a:spcBef>
                <a:spcPct val="0"/>
              </a:spcBef>
              <a:buFontTx/>
              <a:buNone/>
            </a:pPr>
            <a:r>
              <a:rPr lang="en-US" altLang="en-US" sz="2600">
                <a:solidFill>
                  <a:srgbClr val="0000CC"/>
                </a:solidFill>
                <a:latin typeface="Times New Roman" panose="02020603050405020304" pitchFamily="18" charset="0"/>
                <a:cs typeface="Times New Roman" panose="02020603050405020304" pitchFamily="18" charset="0"/>
              </a:rPr>
              <a:t>Ví dụ</a:t>
            </a:r>
            <a:r>
              <a:rPr lang="en-US" altLang="en-US" sz="2600" i="1">
                <a:solidFill>
                  <a:srgbClr val="0000CC"/>
                </a:solidFill>
                <a:latin typeface="Times New Roman" panose="02020603050405020304" pitchFamily="18" charset="0"/>
                <a:cs typeface="Times New Roman" panose="02020603050405020304" pitchFamily="18" charset="0"/>
              </a:rPr>
              <a:t> bảng chi phí mẫu cho một chuyến du lịch bụi một mình Sài Gòn – Đà Lạt 2 ngày 3 đêm </a:t>
            </a:r>
          </a:p>
          <a:p>
            <a:pPr>
              <a:spcBef>
                <a:spcPct val="0"/>
              </a:spcBef>
              <a:buFontTx/>
              <a:buNone/>
            </a:pPr>
            <a:r>
              <a:rPr lang="en-US" altLang="en-US" sz="2600">
                <a:solidFill>
                  <a:srgbClr val="0000CC"/>
                </a:solidFill>
                <a:latin typeface="Times New Roman" panose="02020603050405020304" pitchFamily="18" charset="0"/>
                <a:cs typeface="Times New Roman" panose="02020603050405020304" pitchFamily="18" charset="0"/>
              </a:rPr>
              <a:t>e) Chuẩn bị thời gian</a:t>
            </a:r>
          </a:p>
          <a:p>
            <a:pPr>
              <a:spcBef>
                <a:spcPct val="0"/>
              </a:spcBef>
              <a:buFontTx/>
              <a:buNone/>
            </a:pPr>
            <a:r>
              <a:rPr lang="en-US" altLang="en-US" sz="2600">
                <a:solidFill>
                  <a:srgbClr val="0000CC"/>
                </a:solidFill>
                <a:latin typeface="Times New Roman" panose="02020603050405020304" pitchFamily="18" charset="0"/>
                <a:cs typeface="Times New Roman" panose="02020603050405020304" pitchFamily="18" charset="0"/>
              </a:rPr>
              <a:t>f) Chuẩn bị tiền bạc</a:t>
            </a:r>
          </a:p>
          <a:p>
            <a:pPr>
              <a:spcBef>
                <a:spcPct val="0"/>
              </a:spcBef>
              <a:buFontTx/>
              <a:buNone/>
            </a:pPr>
            <a:r>
              <a:rPr lang="en-US" altLang="en-US" sz="2600">
                <a:solidFill>
                  <a:srgbClr val="0000CC"/>
                </a:solidFill>
                <a:latin typeface="Times New Roman" panose="02020603050405020304" pitchFamily="18" charset="0"/>
                <a:cs typeface="Times New Roman" panose="02020603050405020304" pitchFamily="18" charset="0"/>
              </a:rPr>
              <a:t>g) Chuẩn bị sức khỏe</a:t>
            </a:r>
          </a:p>
          <a:p>
            <a:pPr>
              <a:spcBef>
                <a:spcPct val="0"/>
              </a:spcBef>
              <a:buFontTx/>
              <a:buNone/>
            </a:pPr>
            <a:r>
              <a:rPr lang="en-US" altLang="en-US" sz="2600">
                <a:solidFill>
                  <a:srgbClr val="0000CC"/>
                </a:solidFill>
                <a:latin typeface="Times New Roman" panose="02020603050405020304" pitchFamily="18" charset="0"/>
                <a:cs typeface="Times New Roman" panose="02020603050405020304" pitchFamily="18" charset="0"/>
              </a:rPr>
              <a:t>h) Sắm sửa hành lý</a:t>
            </a:r>
          </a:p>
          <a:p>
            <a:pPr>
              <a:spcBef>
                <a:spcPct val="0"/>
              </a:spcBef>
              <a:buFontTx/>
              <a:buNone/>
            </a:pPr>
            <a:r>
              <a:rPr lang="en-US" altLang="en-US" sz="2600">
                <a:solidFill>
                  <a:srgbClr val="0000CC"/>
                </a:solidFill>
                <a:latin typeface="Times New Roman" panose="02020603050405020304" pitchFamily="18" charset="0"/>
                <a:cs typeface="Times New Roman" panose="02020603050405020304" pitchFamily="18" charset="0"/>
              </a:rPr>
              <a:t>i) Chuẩn bị tinh thần</a:t>
            </a:r>
          </a:p>
          <a:p>
            <a:pPr>
              <a:spcBef>
                <a:spcPct val="0"/>
              </a:spcBef>
              <a:buFontTx/>
              <a:buNone/>
            </a:pPr>
            <a:r>
              <a:rPr lang="en-US" altLang="en-US" sz="2600">
                <a:solidFill>
                  <a:srgbClr val="0000CC"/>
                </a:solidFill>
                <a:latin typeface="Times New Roman" panose="02020603050405020304" pitchFamily="18" charset="0"/>
                <a:cs typeface="Times New Roman" panose="02020603050405020304" pitchFamily="18" charset="0"/>
              </a:rPr>
              <a:t>k) Xuất phát</a:t>
            </a:r>
          </a:p>
        </p:txBody>
      </p:sp>
      <p:pic>
        <p:nvPicPr>
          <p:cNvPr id="21508" name="Picture 2" descr="https://www.didulich.net/Portals/0/nam2017/thang03/dalatchip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675" y="530225"/>
            <a:ext cx="7426325"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2531" name="Rectangle 2"/>
          <p:cNvSpPr>
            <a:spLocks noChangeArrowheads="1"/>
          </p:cNvSpPr>
          <p:nvPr/>
        </p:nvSpPr>
        <p:spPr bwMode="auto">
          <a:xfrm>
            <a:off x="152400" y="523875"/>
            <a:ext cx="118872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BR" altLang="en-US" sz="2400" b="1">
                <a:solidFill>
                  <a:srgbClr val="FF0000"/>
                </a:solidFill>
                <a:latin typeface="Times New Roman" panose="02020603050405020304" pitchFamily="18" charset="0"/>
                <a:cs typeface="Times New Roman" panose="02020603050405020304" pitchFamily="18" charset="0"/>
              </a:rPr>
              <a:t>4. 6 bài hát nói về tình cảm lứa tuổi học sinh đối với trường, lớp, thầy/cô giáo và bạn bè.</a:t>
            </a:r>
          </a:p>
          <a:p>
            <a:pPr algn="just">
              <a:spcBef>
                <a:spcPct val="0"/>
              </a:spcBef>
              <a:buFontTx/>
              <a:buAutoNum type="arabicPeriod"/>
            </a:pPr>
            <a:r>
              <a:rPr lang="pt-BR" altLang="en-US" sz="2400">
                <a:solidFill>
                  <a:srgbClr val="000000"/>
                </a:solidFill>
                <a:latin typeface="Times New Roman" panose="02020603050405020304" pitchFamily="18" charset="0"/>
                <a:cs typeface="Times New Roman" panose="02020603050405020304" pitchFamily="18" charset="0"/>
              </a:rPr>
              <a:t>Người thầy (Nguyễn Nhất Huy) </a:t>
            </a:r>
            <a:r>
              <a:rPr lang="vi-VN" altLang="en-US" sz="2400">
                <a:latin typeface="Times New Roman" panose="02020603050405020304" pitchFamily="18" charset="0"/>
                <a:cs typeface="Times New Roman" panose="02020603050405020304" pitchFamily="18" charset="0"/>
              </a:rPr>
              <a:t>Bài hát có giai điệu sâu lắng khắc khoải mang một ý nghĩa biết ơn và luôn nhắc nhở rằng chúng ta phải ghi nhớ công ơn của thầy cô đã dạy dỗ chúng ta nên người.</a:t>
            </a:r>
            <a:endParaRPr lang="en-US" altLang="en-US" sz="2400">
              <a:latin typeface="Times New Roman" panose="02020603050405020304" pitchFamily="18" charset="0"/>
              <a:cs typeface="Times New Roman" panose="02020603050405020304" pitchFamily="18" charset="0"/>
            </a:endParaRPr>
          </a:p>
          <a:p>
            <a:pPr algn="just">
              <a:spcBef>
                <a:spcPct val="0"/>
              </a:spcBef>
              <a:buFontTx/>
              <a:buAutoNum type="arabicPeriod"/>
            </a:pPr>
            <a:r>
              <a:rPr lang="en-US" altLang="en-US" sz="2400">
                <a:solidFill>
                  <a:srgbClr val="000000"/>
                </a:solidFill>
                <a:latin typeface="Times New Roman" panose="02020603050405020304" pitchFamily="18" charset="0"/>
                <a:cs typeface="Times New Roman" panose="02020603050405020304" pitchFamily="18" charset="0"/>
              </a:rPr>
              <a:t>Bông hồng tặng cô (Trần Quang Huy): </a:t>
            </a:r>
            <a:r>
              <a:rPr lang="vi-VN" altLang="en-US" sz="2400">
                <a:latin typeface="Times New Roman" panose="02020603050405020304" pitchFamily="18" charset="0"/>
                <a:cs typeface="Times New Roman" panose="02020603050405020304" pitchFamily="18" charset="0"/>
              </a:rPr>
              <a:t>là ca khúc thể hiện với giai điệu sôi động, rất thích hợp để các bé hát vào những ngày tựu trường.</a:t>
            </a:r>
            <a:endParaRPr lang="en-US" altLang="en-US" sz="2400">
              <a:latin typeface="Times New Roman" panose="02020603050405020304" pitchFamily="18" charset="0"/>
              <a:cs typeface="Times New Roman" panose="02020603050405020304" pitchFamily="18" charset="0"/>
            </a:endParaRPr>
          </a:p>
          <a:p>
            <a:pPr algn="just">
              <a:spcBef>
                <a:spcPct val="0"/>
              </a:spcBef>
              <a:buFontTx/>
              <a:buAutoNum type="arabicPeriod"/>
            </a:pPr>
            <a:r>
              <a:rPr lang="en-US" altLang="en-US" sz="2400">
                <a:solidFill>
                  <a:srgbClr val="000000"/>
                </a:solidFill>
                <a:latin typeface="Times New Roman" panose="02020603050405020304" pitchFamily="18" charset="0"/>
                <a:cs typeface="Times New Roman" panose="02020603050405020304" pitchFamily="18" charset="0"/>
              </a:rPr>
              <a:t>Bụi phấn (Vũ Hoàng và Lê Văn Lộc) :</a:t>
            </a:r>
            <a:r>
              <a:rPr lang="vi-VN" altLang="en-US" sz="2400">
                <a:latin typeface="Times New Roman" panose="02020603050405020304" pitchFamily="18" charset="0"/>
                <a:cs typeface="Times New Roman" panose="02020603050405020304" pitchFamily="18" charset="0"/>
              </a:rPr>
              <a:t> là bài hát tiêu biểu được nhắc đến khi nói về thầy cô, với ca từ giản dị, giai điệu sâu lắng. Bài hát đã đi qua bao nhiêu lứa học sinh trưởng thành, giờ đây khi nhắc đến bài Bụi Phấn ai cũng sẽ nghĩ ngay đến người thầy, cô đã dạy dỗ mình khi xưa.</a:t>
            </a:r>
            <a:endParaRPr lang="en-US" altLang="en-US" sz="2400">
              <a:latin typeface="Times New Roman" panose="02020603050405020304" pitchFamily="18" charset="0"/>
              <a:cs typeface="Times New Roman" panose="02020603050405020304" pitchFamily="18" charset="0"/>
            </a:endParaRPr>
          </a:p>
          <a:p>
            <a:pPr algn="just">
              <a:spcBef>
                <a:spcPct val="0"/>
              </a:spcBef>
              <a:buFontTx/>
              <a:buAutoNum type="arabicPeriod"/>
            </a:pPr>
            <a:r>
              <a:rPr lang="en-US" altLang="en-US" sz="2400">
                <a:solidFill>
                  <a:srgbClr val="000000"/>
                </a:solidFill>
                <a:latin typeface="Times New Roman" panose="02020603050405020304" pitchFamily="18" charset="0"/>
                <a:cs typeface="Times New Roman" panose="02020603050405020304" pitchFamily="18" charset="0"/>
              </a:rPr>
              <a:t>Mái trường mến yêu (Lê Quốc Thắng): </a:t>
            </a:r>
            <a:r>
              <a:rPr lang="vi-VN" altLang="en-US" sz="2400">
                <a:latin typeface="Times New Roman" panose="02020603050405020304" pitchFamily="18" charset="0"/>
                <a:cs typeface="Times New Roman" panose="02020603050405020304" pitchFamily="18" charset="0"/>
              </a:rPr>
              <a:t>có giai điệu vui tươi, sôi động diễn tả tâm trạng các học sinh háo hức khi được đi học cùng bạn bè, được nghe thầy cô giảng dạy.</a:t>
            </a:r>
            <a:endParaRPr lang="en-US" altLang="en-US" sz="2400">
              <a:latin typeface="Times New Roman" panose="02020603050405020304" pitchFamily="18" charset="0"/>
              <a:cs typeface="Times New Roman" panose="02020603050405020304" pitchFamily="18" charset="0"/>
            </a:endParaRPr>
          </a:p>
          <a:p>
            <a:pPr algn="just">
              <a:spcBef>
                <a:spcPct val="0"/>
              </a:spcBef>
              <a:buFontTx/>
              <a:buAutoNum type="arabicPeriod"/>
            </a:pPr>
            <a:r>
              <a:rPr lang="en-US" altLang="en-US" sz="2400">
                <a:solidFill>
                  <a:srgbClr val="000000"/>
                </a:solidFill>
                <a:latin typeface="Times New Roman" panose="02020603050405020304" pitchFamily="18" charset="0"/>
                <a:cs typeface="Times New Roman" panose="02020603050405020304" pitchFamily="18" charset="0"/>
              </a:rPr>
              <a:t>Nhớ ơn thầy cô (Nguyễn Ngọc Thiện): </a:t>
            </a:r>
            <a:r>
              <a:rPr lang="vi-VN" altLang="en-US" sz="2400">
                <a:latin typeface="Times New Roman" panose="02020603050405020304" pitchFamily="18" charset="0"/>
                <a:cs typeface="Times New Roman" panose="02020603050405020304" pitchFamily="18" charset="0"/>
              </a:rPr>
              <a:t>là một trong những bài nổi tiếng của nhóm Mắt Ngọc, bài hát có giai điệu sôi động nói về kỉ niệm tuổi học trò và những cảm xúc khi về thăm lại mái trường xưa.</a:t>
            </a:r>
            <a:endParaRPr lang="en-US" altLang="en-US" sz="2400">
              <a:latin typeface="Times New Roman" panose="02020603050405020304" pitchFamily="18" charset="0"/>
              <a:cs typeface="Times New Roman" panose="02020603050405020304" pitchFamily="18" charset="0"/>
            </a:endParaRPr>
          </a:p>
          <a:p>
            <a:pPr algn="just">
              <a:spcBef>
                <a:spcPct val="0"/>
              </a:spcBef>
              <a:buFontTx/>
              <a:buAutoNum type="arabicPeriod"/>
            </a:pPr>
            <a:r>
              <a:rPr lang="en-US" altLang="en-US" sz="2400">
                <a:solidFill>
                  <a:srgbClr val="000000"/>
                </a:solidFill>
                <a:latin typeface="Times New Roman" panose="02020603050405020304" pitchFamily="18" charset="0"/>
                <a:cs typeface="Times New Roman" panose="02020603050405020304" pitchFamily="18" charset="0"/>
              </a:rPr>
              <a:t>Khi tóc thầy bạc trắng (Trần Đức): </a:t>
            </a:r>
            <a:r>
              <a:rPr lang="en-US" altLang="en-US" sz="2400">
                <a:latin typeface="Times New Roman" panose="02020603050405020304" pitchFamily="18" charset="0"/>
                <a:cs typeface="Times New Roman" panose="02020603050405020304" pitchFamily="18" charset="0"/>
              </a:rPr>
              <a:t>đã thành công truyền tải thông điệp ý nghĩa về tình thầy trò bằng những ca từ mộc mạc, chân thành.</a:t>
            </a:r>
            <a:endParaRPr lang="pt-BR" altLang="en-US" sz="2400">
              <a:solidFill>
                <a:srgbClr val="000000"/>
              </a:solidFill>
              <a:latin typeface="Times New Roman" panose="02020603050405020304" pitchFamily="18" charset="0"/>
              <a:cs typeface="Times New Roman" panose="02020603050405020304" pitchFamily="18" charset="0"/>
            </a:endParaRPr>
          </a:p>
          <a:p>
            <a:pPr>
              <a:spcBef>
                <a:spcPct val="0"/>
              </a:spcBef>
              <a:buFontTx/>
              <a:buAutoNum type="arabicPeriod"/>
            </a:pP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3555" name="Rectangle 3"/>
          <p:cNvSpPr>
            <a:spLocks noChangeArrowheads="1"/>
          </p:cNvSpPr>
          <p:nvPr/>
        </p:nvSpPr>
        <p:spPr bwMode="auto">
          <a:xfrm>
            <a:off x="-69850" y="430213"/>
            <a:ext cx="12192000" cy="652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54000">
              <a:spcBef>
                <a:spcPct val="20000"/>
              </a:spcBef>
              <a:buChar char="•"/>
              <a:tabLst>
                <a:tab pos="56197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56197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56197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56197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56197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9pPr>
          </a:lstStyle>
          <a:p>
            <a:pPr algn="ctr">
              <a:lnSpc>
                <a:spcPct val="127000"/>
              </a:lnSpc>
              <a:spcBef>
                <a:spcPts val="300"/>
              </a:spcBef>
              <a:spcAft>
                <a:spcPts val="300"/>
              </a:spcAft>
              <a:buFontTx/>
              <a:buNone/>
            </a:pPr>
            <a:r>
              <a:rPr lang="pt-BR" altLang="en-US" sz="2000" b="1">
                <a:latin typeface="Times New Roman" panose="02020603050405020304" pitchFamily="18" charset="0"/>
                <a:cs typeface="Calibri" panose="020F0502020204030204" pitchFamily="34" charset="0"/>
              </a:rPr>
              <a:t>Bản thu hoạch sau khi thực hiện nhiệm vụ:</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i="1">
                <a:latin typeface="Times New Roman" panose="02020603050405020304" pitchFamily="18" charset="0"/>
                <a:cs typeface="Calibri" panose="020F0502020204030204" pitchFamily="34" charset="0"/>
              </a:rPr>
              <a:t>	Tên các thành viên của nhóm:</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i="1">
                <a:latin typeface="Times New Roman" panose="02020603050405020304" pitchFamily="18" charset="0"/>
                <a:cs typeface="Calibri" panose="020F0502020204030204" pitchFamily="34" charset="0"/>
              </a:rPr>
              <a:t>	Nhiệm vụ số:</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Calibri" panose="020F0502020204030204" pitchFamily="34" charset="0"/>
              </a:rPr>
              <a:t>A. Nhóm tự đánh giá kết quả thực hiện nhiệm vụ:</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Times New Roman" panose="02020603050405020304" pitchFamily="18" charset="0"/>
              </a:rPr>
              <a:t>Hoàn thành tốt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Hoàn thành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Không hoàn thành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Calibri" panose="020F0502020204030204" pitchFamily="34" charset="0"/>
              </a:rPr>
              <a:t>B. Để thực hiện nhiệm vụ, nhóm đã:</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Times New Roman" panose="02020603050405020304" pitchFamily="18" charset="0"/>
              </a:rPr>
              <a:t>Tìm kiếm những thông tin chưa biết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Không cần tìm kiếm thông tin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i="1">
                <a:latin typeface="Times New Roman" panose="02020603050405020304" pitchFamily="18" charset="0"/>
                <a:cs typeface="Times New Roman" panose="02020603050405020304" pitchFamily="18" charset="0"/>
              </a:rPr>
              <a:t>Nếu nhóm đã thực hiện tìm kiếm thông tin để thực hiện nhiệm vụ thì trả lời tiếp các câu hỏi dưới đây:</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Calibri" panose="020F0502020204030204" pitchFamily="34" charset="0"/>
              </a:rPr>
              <a:t>1) Nhóm đã tìm thông tin bằng cách:</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Times New Roman" panose="02020603050405020304" pitchFamily="18" charset="0"/>
              </a:rPr>
              <a:t>Hỏi người quen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Đọc sách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Tìm trên Internet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Cách khác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Calibri" panose="020F0502020204030204" pitchFamily="34" charset="0"/>
              </a:rPr>
              <a:t>2) Thông tin tìm được ở dạng:</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Times New Roman" panose="02020603050405020304" pitchFamily="18" charset="0"/>
              </a:rPr>
              <a:t>Chữ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Hình ảnh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Video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Lời nói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Calibri" panose="020F0502020204030204" pitchFamily="34" charset="0"/>
              </a:rPr>
              <a:t>3) Kết quả tìm thông tin liên quan: Rất nhiều thông tin liên quan:</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Times New Roman" panose="02020603050405020304" pitchFamily="18" charset="0"/>
              </a:rPr>
              <a:t>Nhóm phải chọn lọc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Nhóm không cần chọn lọc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a:t>
            </a:r>
            <a:endParaRPr lang="en-US"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4579" name="Rectangle 2"/>
          <p:cNvSpPr>
            <a:spLocks noChangeArrowheads="1"/>
          </p:cNvSpPr>
          <p:nvPr/>
        </p:nvSpPr>
        <p:spPr bwMode="auto">
          <a:xfrm>
            <a:off x="152400" y="523875"/>
            <a:ext cx="12192000"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54000">
              <a:spcBef>
                <a:spcPct val="20000"/>
              </a:spcBef>
              <a:buChar char="•"/>
              <a:tabLst>
                <a:tab pos="56197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56197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56197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56197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56197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9pPr>
          </a:lstStyle>
          <a:p>
            <a:pPr algn="just">
              <a:lnSpc>
                <a:spcPct val="127000"/>
              </a:lnSpc>
              <a:spcBef>
                <a:spcPts val="300"/>
              </a:spcBef>
              <a:spcAft>
                <a:spcPts val="300"/>
              </a:spcAft>
              <a:buFontTx/>
              <a:buNone/>
            </a:pPr>
            <a:r>
              <a:rPr lang="pt-BR" altLang="en-US" sz="2400">
                <a:latin typeface="Times New Roman" panose="02020603050405020304" pitchFamily="18" charset="0"/>
                <a:cs typeface="Calibri" panose="020F0502020204030204" pitchFamily="34" charset="0"/>
              </a:rPr>
              <a:t>4) Tính hữu ích của những thông tin tìm được:</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Có những thông tin không có ích, không dùng được cho nhiệm vụ </a:t>
            </a:r>
            <a:r>
              <a:rPr lang="pt-BR" altLang="en-US" sz="2400">
                <a:latin typeface="Times New Roman" panose="02020603050405020304" pitchFamily="18" charset="0"/>
                <a:cs typeface="Times New Roman" panose="02020603050405020304" pitchFamily="18" charset="0"/>
                <a:sym typeface="Wingdings" panose="05000000000000000000" pitchFamily="2" charset="2"/>
              </a:rPr>
              <a:t></a:t>
            </a:r>
            <a:r>
              <a:rPr lang="pt-BR" altLang="en-US" sz="2400">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Tất cả thông tin tìm được đều có ích, đều dùng cho nhiệm vụ </a:t>
            </a:r>
            <a:r>
              <a:rPr lang="pt-BR" altLang="en-US" sz="2400">
                <a:latin typeface="Times New Roman" panose="02020603050405020304" pitchFamily="18" charset="0"/>
                <a:cs typeface="Times New Roman" panose="02020603050405020304" pitchFamily="18" charset="0"/>
                <a:sym typeface="Wingdings" panose="05000000000000000000" pitchFamily="2" charset="2"/>
              </a:rPr>
              <a:t></a:t>
            </a:r>
            <a:r>
              <a:rPr lang="pt-BR" altLang="en-US" sz="2400">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Calibri" panose="020F0502020204030204" pitchFamily="34" charset="0"/>
              </a:rPr>
              <a:t>5) Tính đáng tin cậy của những thông tin tìm được:</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Nhóm coi tất cả thông tin là đáng tin cậy </a:t>
            </a:r>
            <a:r>
              <a:rPr lang="pt-BR" altLang="en-US" sz="2400">
                <a:latin typeface="Times New Roman" panose="02020603050405020304" pitchFamily="18" charset="0"/>
                <a:cs typeface="Times New Roman" panose="02020603050405020304" pitchFamily="18" charset="0"/>
                <a:sym typeface="Wingdings" panose="05000000000000000000" pitchFamily="2" charset="2"/>
              </a:rPr>
              <a:t></a:t>
            </a:r>
            <a:r>
              <a:rPr lang="pt-BR" altLang="en-US" sz="2400">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Nhóm thử nghiệm để tự kiểm chứng xem có đúng không  </a:t>
            </a:r>
            <a:r>
              <a:rPr lang="pt-BR" altLang="en-US" sz="2400">
                <a:latin typeface="Times New Roman" panose="02020603050405020304" pitchFamily="18" charset="0"/>
                <a:cs typeface="Times New Roman" panose="02020603050405020304" pitchFamily="18" charset="0"/>
                <a:sym typeface="Wingdings" panose="05000000000000000000" pitchFamily="2" charset="2"/>
              </a:rPr>
              <a:t></a:t>
            </a:r>
            <a:r>
              <a:rPr lang="pt-BR" altLang="en-US" sz="2400">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Nhóm chọn nguồi thông tin đáng tin cậy </a:t>
            </a:r>
            <a:r>
              <a:rPr lang="pt-BR" altLang="en-US" sz="2400">
                <a:latin typeface="Times New Roman" panose="02020603050405020304" pitchFamily="18" charset="0"/>
                <a:cs typeface="Times New Roman" panose="02020603050405020304" pitchFamily="18" charset="0"/>
                <a:sym typeface="Wingdings" panose="05000000000000000000" pitchFamily="2" charset="2"/>
              </a:rPr>
              <a:t></a:t>
            </a:r>
            <a:r>
              <a:rPr lang="pt-BR" altLang="en-US" sz="2400">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Calibri" panose="020F0502020204030204" pitchFamily="34" charset="0"/>
              </a:rPr>
              <a:t>6) Mỗi thành viên nêu một ví dụ cụ thể về lợi ích của thông tin trong giải quyết vấn đề:</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 Thành viên thứ nhất (họ tên): .........................................................................................</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 Thành viên thứ hai (họ tên): .........................................................................................</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 Thành viên thứ ba (họ tên): .........................................................................................</a:t>
            </a:r>
            <a:endParaRPr lang="en-US" altLang="en-US" sz="2400">
              <a:latin typeface="Times New Roman" panose="02020603050405020304" pitchFamily="18" charset="0"/>
              <a:cs typeface="Times New Roman" panose="02020603050405020304" pitchFamily="18" charset="0"/>
            </a:endParaRPr>
          </a:p>
          <a:p>
            <a:pPr>
              <a:spcBef>
                <a:spcPct val="0"/>
              </a:spcBef>
              <a:buFontTx/>
              <a:buNone/>
            </a:pPr>
            <a:r>
              <a:rPr lang="pt-BR" altLang="en-US" sz="2400">
                <a:latin typeface="Times New Roman" panose="02020603050405020304" pitchFamily="18" charset="0"/>
                <a:cs typeface="Times New Roman" panose="02020603050405020304" pitchFamily="18" charset="0"/>
              </a:rPr>
              <a:t>   - Thành viên thứ tư (họ tên): .........................................................................................</a:t>
            </a:r>
            <a:endParaRPr lang="en-US" altLang="en-US" sz="24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875"/>
          </a:xfrm>
          <a:prstGeom prst="rect">
            <a:avLst/>
          </a:prstGeom>
          <a:solidFill>
            <a:schemeClr val="accent6"/>
          </a:solidFill>
        </p:spPr>
        <p:txBody>
          <a:bodyPr>
            <a:spAutoFit/>
          </a:bodyPr>
          <a:lstStyle/>
          <a:p>
            <a:pPr algn="ctr">
              <a:spcBef>
                <a:spcPts val="300"/>
              </a:spcBef>
              <a:spcAft>
                <a:spcPts val="300"/>
              </a:spcAft>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5603" name="Rectangle 1"/>
          <p:cNvSpPr>
            <a:spLocks noChangeArrowheads="1"/>
          </p:cNvSpPr>
          <p:nvPr/>
        </p:nvSpPr>
        <p:spPr bwMode="auto">
          <a:xfrm>
            <a:off x="571500" y="639763"/>
            <a:ext cx="1104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300"/>
              </a:spcBef>
              <a:spcAft>
                <a:spcPts val="300"/>
              </a:spcAft>
              <a:buFontTx/>
              <a:buNone/>
            </a:pPr>
            <a:r>
              <a:rPr lang="en-US" altLang="en-US" b="1">
                <a:solidFill>
                  <a:srgbClr val="0000CC"/>
                </a:solidFill>
                <a:latin typeface="Times New Roman" panose="02020603050405020304" pitchFamily="18" charset="0"/>
                <a:cs typeface="Times New Roman" panose="02020603050405020304" pitchFamily="18" charset="0"/>
              </a:rPr>
              <a:t>4. VẬN DỤNG</a:t>
            </a:r>
          </a:p>
        </p:txBody>
      </p:sp>
      <p:sp>
        <p:nvSpPr>
          <p:cNvPr id="25604" name="Rectangle 2"/>
          <p:cNvSpPr>
            <a:spLocks noChangeArrowheads="1"/>
          </p:cNvSpPr>
          <p:nvPr/>
        </p:nvSpPr>
        <p:spPr bwMode="auto">
          <a:xfrm>
            <a:off x="588963" y="1506538"/>
            <a:ext cx="11239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54000">
              <a:spcBef>
                <a:spcPct val="20000"/>
              </a:spcBef>
              <a:buChar char="•"/>
              <a:tabLst>
                <a:tab pos="56197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56197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56197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56197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56197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9pPr>
          </a:lstStyle>
          <a:p>
            <a:pPr algn="just">
              <a:spcBef>
                <a:spcPts val="300"/>
              </a:spcBef>
              <a:spcAft>
                <a:spcPts val="300"/>
              </a:spcAft>
              <a:buFontTx/>
              <a:buNone/>
            </a:pPr>
            <a:r>
              <a:rPr lang="en-US" altLang="en-US" b="1">
                <a:solidFill>
                  <a:srgbClr val="FF0000"/>
                </a:solidFill>
                <a:latin typeface="Times New Roman" panose="02020603050405020304" pitchFamily="18" charset="0"/>
                <a:cs typeface="Times New Roman" panose="02020603050405020304" pitchFamily="18" charset="0"/>
              </a:rPr>
              <a:t>Nhóm 1,2</a:t>
            </a:r>
            <a:r>
              <a:rPr lang="en-US" altLang="en-US">
                <a:solidFill>
                  <a:srgbClr val="0000CC"/>
                </a:solidFill>
                <a:latin typeface="Times New Roman" panose="02020603050405020304" pitchFamily="18" charset="0"/>
                <a:cs typeface="Times New Roman" panose="02020603050405020304" pitchFamily="18" charset="0"/>
              </a:rPr>
              <a:t>: Em hãy sưu tầm hoặc chụp lại các hình ảnh ngày sinh nhật của em hoặc bạn em; nêu suy nghĩ hoặc giới thiệu về buổi sinh nhật đó.</a:t>
            </a:r>
          </a:p>
        </p:txBody>
      </p:sp>
      <p:sp>
        <p:nvSpPr>
          <p:cNvPr id="25605" name="Rectangle 4"/>
          <p:cNvSpPr>
            <a:spLocks noChangeArrowheads="1"/>
          </p:cNvSpPr>
          <p:nvPr/>
        </p:nvSpPr>
        <p:spPr bwMode="auto">
          <a:xfrm>
            <a:off x="554038" y="3359150"/>
            <a:ext cx="1125696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54000">
              <a:spcBef>
                <a:spcPct val="20000"/>
              </a:spcBef>
              <a:buChar char="•"/>
              <a:tabLst>
                <a:tab pos="56197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56197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56197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56197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56197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9pPr>
          </a:lstStyle>
          <a:p>
            <a:pPr algn="just">
              <a:spcBef>
                <a:spcPts val="300"/>
              </a:spcBef>
              <a:spcAft>
                <a:spcPts val="300"/>
              </a:spcAft>
              <a:buFontTx/>
              <a:buNone/>
            </a:pPr>
            <a:r>
              <a:rPr lang="en-US" altLang="en-US" b="1">
                <a:solidFill>
                  <a:srgbClr val="FF0000"/>
                </a:solidFill>
                <a:latin typeface="Times New Roman" panose="02020603050405020304" pitchFamily="18" charset="0"/>
                <a:cs typeface="Times New Roman" panose="02020603050405020304" pitchFamily="18" charset="0"/>
              </a:rPr>
              <a:t>Nhóm 3,4</a:t>
            </a:r>
            <a:r>
              <a:rPr lang="en-US" altLang="en-US">
                <a:solidFill>
                  <a:srgbClr val="0000CC"/>
                </a:solidFill>
                <a:latin typeface="Times New Roman" panose="02020603050405020304" pitchFamily="18" charset="0"/>
                <a:cs typeface="Times New Roman" panose="02020603050405020304" pitchFamily="18" charset="0"/>
              </a:rPr>
              <a:t>: Em hãy sưu tầm hoặc chụp lại các hình ảnh ngày Quốc tế thiếu nhi 1/6 về:</a:t>
            </a:r>
          </a:p>
          <a:p>
            <a:pPr algn="just">
              <a:spcBef>
                <a:spcPts val="300"/>
              </a:spcBef>
              <a:spcAft>
                <a:spcPts val="300"/>
              </a:spcAft>
              <a:buFontTx/>
              <a:buNone/>
            </a:pPr>
            <a:r>
              <a:rPr lang="en-US" altLang="en-US">
                <a:solidFill>
                  <a:srgbClr val="0000CC"/>
                </a:solidFill>
                <a:latin typeface="Times New Roman" panose="02020603050405020304" pitchFamily="18" charset="0"/>
                <a:cs typeface="Times New Roman" panose="02020603050405020304" pitchFamily="18" charset="0"/>
              </a:rPr>
              <a:t>+ Lịch sử ngày quốc tế thiếu nhi</a:t>
            </a:r>
          </a:p>
          <a:p>
            <a:pPr algn="just">
              <a:spcBef>
                <a:spcPts val="300"/>
              </a:spcBef>
              <a:spcAft>
                <a:spcPts val="300"/>
              </a:spcAft>
              <a:buFontTx/>
              <a:buNone/>
            </a:pPr>
            <a:r>
              <a:rPr lang="en-US" altLang="en-US">
                <a:solidFill>
                  <a:srgbClr val="0000CC"/>
                </a:solidFill>
                <a:latin typeface="Times New Roman" panose="02020603050405020304" pitchFamily="18" charset="0"/>
                <a:cs typeface="Times New Roman" panose="02020603050405020304" pitchFamily="18" charset="0"/>
              </a:rPr>
              <a:t>+ Giới thiệu khái quát về ngày quốc tế thiếu nhi</a:t>
            </a:r>
          </a:p>
          <a:p>
            <a:pPr algn="just">
              <a:spcBef>
                <a:spcPts val="300"/>
              </a:spcBef>
              <a:spcAft>
                <a:spcPts val="300"/>
              </a:spcAft>
              <a:buFontTx/>
              <a:buNone/>
            </a:pPr>
            <a:r>
              <a:rPr lang="en-US" altLang="en-US">
                <a:solidFill>
                  <a:srgbClr val="0000CC"/>
                </a:solidFill>
                <a:latin typeface="Times New Roman" panose="02020603050405020304" pitchFamily="18" charset="0"/>
                <a:cs typeface="Times New Roman" panose="02020603050405020304" pitchFamily="18" charset="0"/>
              </a:rPr>
              <a:t>+ Các hoạt động diễn ra vào ngày quốc tế thiếu nhi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5257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d81bbb18139c6b7a3c3be45a0b5eaa8.png">
            <a:hlinkClick r:id="rId4"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d81bbb18139c6b7a3c3be45a0b5eaa8.png">
            <a:hlinkClick r:id="rId5"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d81bbb18139c6b7a3c3be45a0b5eaa8.png">
            <a:hlinkClick r:id="rId6"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d81bbb18139c6b7a3c3be45a0b5eaa8.png">
            <a:hlinkClick r:id="rId7"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descr="2ddded3c47508e0775bea75a55625106.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loud-303181_1280.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228600"/>
            <a:ext cx="281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descr="1.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trai tim na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2900" y="1447800"/>
            <a:ext cx="1181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2700"/>
            <a:ext cx="121920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4" descr="3f7e749c750b79cbde134e7bcf00a140.png">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700588" y="2032000"/>
            <a:ext cx="2743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6131d3148657a26e1bfe386e7ba65811.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319213" y="4327525"/>
            <a:ext cx="1524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5" descr="sun-309027_1280.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cloud-303181_1280.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428750" y="638175"/>
            <a:ext cx="274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 3.33333E-6 L 0.14583 0.00555 " pathEditMode="relative" rAng="0" ptsTypes="AA">
                                      <p:cBhvr>
                                        <p:cTn id="6" dur="2000" fill="hold"/>
                                        <p:tgtEl>
                                          <p:spTgt spid="19"/>
                                        </p:tgtEl>
                                        <p:attrNameLst>
                                          <p:attrName>ppt_x</p:attrName>
                                          <p:attrName>ppt_y</p:attrName>
                                        </p:attrNameLst>
                                      </p:cBhvr>
                                      <p:rCtr x="73" y="3"/>
                                    </p:animMotion>
                                  </p:childTnLst>
                                </p:cTn>
                              </p:par>
                              <p:par>
                                <p:cTn id="7" presetID="63" presetClass="path" presetSubtype="0" accel="50000" decel="50000" fill="hold" nodeType="withEffect">
                                  <p:stCondLst>
                                    <p:cond delay="0"/>
                                  </p:stCondLst>
                                  <p:childTnLst>
                                    <p:animMotion origin="layout" path="M -3.33333E-6 -1.48148E-6 L 1.21875 -0.00162 " pathEditMode="relative" rAng="0" ptsTypes="AA">
                                      <p:cBhvr>
                                        <p:cTn id="8" dur="12000" fill="hold"/>
                                        <p:tgtEl>
                                          <p:spTgt spid="22"/>
                                        </p:tgtEl>
                                        <p:attrNameLst>
                                          <p:attrName>ppt_x</p:attrName>
                                          <p:attrName>ppt_y</p:attrName>
                                        </p:attrNameLst>
                                      </p:cBhvr>
                                      <p:rCtr x="609" y="-1"/>
                                    </p:animMotion>
                                  </p:childTnLst>
                                </p:cTn>
                              </p:par>
                              <p:par>
                                <p:cTn id="9" presetID="63" presetClass="path" presetSubtype="0" accel="50000" decel="50000" fill="hold" nodeType="withEffect">
                                  <p:stCondLst>
                                    <p:cond delay="0"/>
                                  </p:stCondLst>
                                  <p:childTnLst>
                                    <p:animMotion origin="layout" path="M 0.03333 -0.00116 L 0.16666 -0.00116 " pathEditMode="relative" rAng="0" ptsTypes="AA">
                                      <p:cBhvr>
                                        <p:cTn id="10" dur="500" fill="hold"/>
                                        <p:tgtEl>
                                          <p:spTgt spid="23"/>
                                        </p:tgtEl>
                                        <p:attrNameLst>
                                          <p:attrName>ppt_x</p:attrName>
                                          <p:attrName>ppt_y</p:attrName>
                                        </p:attrNameLst>
                                      </p:cBhvr>
                                      <p:rCtr x="6667" y="0"/>
                                    </p:animMotion>
                                  </p:childTnLst>
                                </p:cTn>
                              </p:par>
                              <p:par>
                                <p:cTn id="11" presetID="63" presetClass="path" presetSubtype="0" accel="50000" decel="50000" fill="hold" nodeType="withEffect">
                                  <p:stCondLst>
                                    <p:cond delay="0"/>
                                  </p:stCondLst>
                                  <p:childTnLst>
                                    <p:animMotion origin="layout" path="M 0.16666 -0.00116 L 0.25833 1.11111E-6 " pathEditMode="relative" rAng="0" ptsTypes="AA">
                                      <p:cBhvr>
                                        <p:cTn id="12" dur="500" fill="hold"/>
                                        <p:tgtEl>
                                          <p:spTgt spid="23"/>
                                        </p:tgtEl>
                                        <p:attrNameLst>
                                          <p:attrName>ppt_x</p:attrName>
                                          <p:attrName>ppt_y</p:attrName>
                                        </p:attrNameLst>
                                      </p:cBhvr>
                                      <p:rCtr x="4583" y="46"/>
                                    </p:animMotion>
                                  </p:childTnLst>
                                </p:cTn>
                              </p:par>
                              <p:par>
                                <p:cTn id="13" presetID="63" presetClass="path" presetSubtype="0" accel="50000" decel="50000" fill="hold" nodeType="withEffect">
                                  <p:stCondLst>
                                    <p:cond delay="0"/>
                                  </p:stCondLst>
                                  <p:childTnLst>
                                    <p:animMotion origin="layout" path="M 0.25833 1.11111E-6 L 0.375 -0.00116 " pathEditMode="relative" rAng="0" ptsTypes="AA">
                                      <p:cBhvr>
                                        <p:cTn id="14" dur="500" fill="hold"/>
                                        <p:tgtEl>
                                          <p:spTgt spid="23"/>
                                        </p:tgtEl>
                                        <p:attrNameLst>
                                          <p:attrName>ppt_x</p:attrName>
                                          <p:attrName>ppt_y</p:attrName>
                                        </p:attrNameLst>
                                      </p:cBhvr>
                                      <p:rCtr x="5833" y="-69"/>
                                    </p:animMotion>
                                  </p:childTnLst>
                                </p:cTn>
                              </p:par>
                              <p:par>
                                <p:cTn id="15" presetID="63" presetClass="path" presetSubtype="0" accel="50000" decel="50000" fill="hold" nodeType="withEffect">
                                  <p:stCondLst>
                                    <p:cond delay="0"/>
                                  </p:stCondLst>
                                  <p:childTnLst>
                                    <p:animMotion origin="layout" path="M 0.375 -0.00116 L 0.49166 -0.00116 " pathEditMode="relative" rAng="0" ptsTypes="AA">
                                      <p:cBhvr>
                                        <p:cTn id="16" dur="500" fill="hold"/>
                                        <p:tgtEl>
                                          <p:spTgt spid="23"/>
                                        </p:tgtEl>
                                        <p:attrNameLst>
                                          <p:attrName>ppt_x</p:attrName>
                                          <p:attrName>ppt_y</p:attrName>
                                        </p:attrNameLst>
                                      </p:cBhvr>
                                      <p:rCtr x="5833" y="0"/>
                                    </p:animMotion>
                                  </p:childTnLst>
                                </p:cTn>
                              </p:par>
                              <p:par>
                                <p:cTn id="17" presetID="63" presetClass="path" presetSubtype="0" accel="50000" decel="50000" fill="hold" nodeType="withEffect">
                                  <p:stCondLst>
                                    <p:cond delay="0"/>
                                  </p:stCondLst>
                                  <p:childTnLst>
                                    <p:animMotion origin="layout" path="M 0.49166 -0.00116 L 0.6 -0.00116 " pathEditMode="relative" rAng="0" ptsTypes="AA">
                                      <p:cBhvr>
                                        <p:cTn id="18" dur="500" fill="hold"/>
                                        <p:tgtEl>
                                          <p:spTgt spid="23"/>
                                        </p:tgtEl>
                                        <p:attrNameLst>
                                          <p:attrName>ppt_x</p:attrName>
                                          <p:attrName>ppt_y</p:attrName>
                                        </p:attrNameLst>
                                      </p:cBhvr>
                                      <p:rCtr x="5417" y="0"/>
                                    </p:animMotion>
                                  </p:childTnLst>
                                </p:cTn>
                              </p:par>
                              <p:par>
                                <p:cTn id="19" presetID="63" presetClass="path" presetSubtype="0" accel="50000" decel="50000" fill="hold" nodeType="withEffect">
                                  <p:stCondLst>
                                    <p:cond delay="0"/>
                                  </p:stCondLst>
                                  <p:childTnLst>
                                    <p:animMotion origin="layout" path="M -3.33333E-6 -0.01111 L 0.25 -0.01111 " pathEditMode="relative" rAng="0" ptsTypes="AA">
                                      <p:cBhvr>
                                        <p:cTn id="20" dur="2000" fill="hold"/>
                                        <p:tgtEl>
                                          <p:spTgt spid="2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47" presetClass="exit" presetSubtype="0" fill="hold" nodeType="withEffect">
                                  <p:stCondLst>
                                    <p:cond delay="0"/>
                                  </p:stCondLst>
                                  <p:childTnLst>
                                    <p:animEffect transition="out" filter="fade">
                                      <p:cBhvr>
                                        <p:cTn id="25" dur="3000"/>
                                        <p:tgtEl>
                                          <p:spTgt spid="7"/>
                                        </p:tgtEl>
                                      </p:cBhvr>
                                    </p:animEffect>
                                    <p:anim calcmode="lin" valueType="num">
                                      <p:cBhvr>
                                        <p:cTn id="26" dur="3000"/>
                                        <p:tgtEl>
                                          <p:spTgt spid="7"/>
                                        </p:tgtEl>
                                        <p:attrNameLst>
                                          <p:attrName>ppt_x</p:attrName>
                                        </p:attrNameLst>
                                      </p:cBhvr>
                                      <p:tavLst>
                                        <p:tav tm="0">
                                          <p:val>
                                            <p:strVal val="ppt_x"/>
                                          </p:val>
                                        </p:tav>
                                        <p:tav tm="100000">
                                          <p:val>
                                            <p:strVal val="ppt_x"/>
                                          </p:val>
                                        </p:tav>
                                      </p:tavLst>
                                    </p:anim>
                                    <p:anim calcmode="lin" valueType="num">
                                      <p:cBhvr>
                                        <p:cTn id="27" dur="3000"/>
                                        <p:tgtEl>
                                          <p:spTgt spid="7"/>
                                        </p:tgtEl>
                                        <p:attrNameLst>
                                          <p:attrName>ppt_y</p:attrName>
                                        </p:attrNameLst>
                                      </p:cBhvr>
                                      <p:tavLst>
                                        <p:tav tm="0">
                                          <p:val>
                                            <p:strVal val="ppt_y"/>
                                          </p:val>
                                        </p:tav>
                                        <p:tav tm="100000">
                                          <p:val>
                                            <p:strVal val="ppt_y-.1"/>
                                          </p:val>
                                        </p:tav>
                                      </p:tavLst>
                                    </p:anim>
                                    <p:set>
                                      <p:cBhvr>
                                        <p:cTn id="28"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7" presetClass="exit" presetSubtype="0" fill="hold" nodeType="withEffect">
                                  <p:stCondLst>
                                    <p:cond delay="0"/>
                                  </p:stCondLst>
                                  <p:childTnLst>
                                    <p:animEffect transition="out" filter="fade">
                                      <p:cBhvr>
                                        <p:cTn id="33" dur="1000"/>
                                        <p:tgtEl>
                                          <p:spTgt spid="8"/>
                                        </p:tgtEl>
                                      </p:cBhvr>
                                    </p:animEffect>
                                    <p:anim calcmode="lin" valueType="num">
                                      <p:cBhvr>
                                        <p:cTn id="34" dur="1000"/>
                                        <p:tgtEl>
                                          <p:spTgt spid="8"/>
                                        </p:tgtEl>
                                        <p:attrNameLst>
                                          <p:attrName>ppt_x</p:attrName>
                                        </p:attrNameLst>
                                      </p:cBhvr>
                                      <p:tavLst>
                                        <p:tav tm="0">
                                          <p:val>
                                            <p:strVal val="ppt_x"/>
                                          </p:val>
                                        </p:tav>
                                        <p:tav tm="100000">
                                          <p:val>
                                            <p:strVal val="ppt_x"/>
                                          </p:val>
                                        </p:tav>
                                      </p:tavLst>
                                    </p:anim>
                                    <p:anim calcmode="lin" valueType="num">
                                      <p:cBhvr>
                                        <p:cTn id="35" dur="1000"/>
                                        <p:tgtEl>
                                          <p:spTgt spid="8"/>
                                        </p:tgtEl>
                                        <p:attrNameLst>
                                          <p:attrName>ppt_y</p:attrName>
                                        </p:attrNameLst>
                                      </p:cBhvr>
                                      <p:tavLst>
                                        <p:tav tm="0">
                                          <p:val>
                                            <p:strVal val="ppt_y"/>
                                          </p:val>
                                        </p:tav>
                                        <p:tav tm="100000">
                                          <p:val>
                                            <p:strVal val="ppt_y-.1"/>
                                          </p:val>
                                        </p:tav>
                                      </p:tavLst>
                                    </p:anim>
                                    <p:set>
                                      <p:cBhvr>
                                        <p:cTn id="36"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47" presetClass="exit" presetSubtype="0" fill="hold" nodeType="withEffect">
                                  <p:stCondLst>
                                    <p:cond delay="0"/>
                                  </p:stCondLst>
                                  <p:childTnLst>
                                    <p:animEffect transition="out" filter="fade">
                                      <p:cBhvr>
                                        <p:cTn id="41" dur="1000"/>
                                        <p:tgtEl>
                                          <p:spTgt spid="9"/>
                                        </p:tgtEl>
                                      </p:cBhvr>
                                    </p:animEffect>
                                    <p:anim calcmode="lin" valueType="num">
                                      <p:cBhvr>
                                        <p:cTn id="42" dur="1000"/>
                                        <p:tgtEl>
                                          <p:spTgt spid="9"/>
                                        </p:tgtEl>
                                        <p:attrNameLst>
                                          <p:attrName>ppt_x</p:attrName>
                                        </p:attrNameLst>
                                      </p:cBhvr>
                                      <p:tavLst>
                                        <p:tav tm="0">
                                          <p:val>
                                            <p:strVal val="ppt_x"/>
                                          </p:val>
                                        </p:tav>
                                        <p:tav tm="100000">
                                          <p:val>
                                            <p:strVal val="ppt_x"/>
                                          </p:val>
                                        </p:tav>
                                      </p:tavLst>
                                    </p:anim>
                                    <p:anim calcmode="lin" valueType="num">
                                      <p:cBhvr>
                                        <p:cTn id="43" dur="1000"/>
                                        <p:tgtEl>
                                          <p:spTgt spid="9"/>
                                        </p:tgtEl>
                                        <p:attrNameLst>
                                          <p:attrName>ppt_y</p:attrName>
                                        </p:attrNameLst>
                                      </p:cBhvr>
                                      <p:tavLst>
                                        <p:tav tm="0">
                                          <p:val>
                                            <p:strVal val="ppt_y"/>
                                          </p:val>
                                        </p:tav>
                                        <p:tav tm="100000">
                                          <p:val>
                                            <p:strVal val="ppt_y-.1"/>
                                          </p:val>
                                        </p:tav>
                                      </p:tavLst>
                                    </p:anim>
                                    <p:set>
                                      <p:cBhvr>
                                        <p:cTn id="4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5" restart="whenNotActive" fill="hold" evtFilter="cancelBubble" nodeType="interactiveSeq">
                <p:stCondLst>
                  <p:cond evt="onClick" delay="0">
                    <p:tgtEl>
                      <p:spTgt spid="10"/>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47" presetClass="exit" presetSubtype="0" fill="hold" nodeType="withEffect">
                                  <p:stCondLst>
                                    <p:cond delay="0"/>
                                  </p:stCondLst>
                                  <p:childTnLst>
                                    <p:animEffect transition="out" filter="fade">
                                      <p:cBhvr>
                                        <p:cTn id="49" dur="1000"/>
                                        <p:tgtEl>
                                          <p:spTgt spid="10"/>
                                        </p:tgtEl>
                                      </p:cBhvr>
                                    </p:animEffect>
                                    <p:anim calcmode="lin" valueType="num">
                                      <p:cBhvr>
                                        <p:cTn id="50" dur="1000"/>
                                        <p:tgtEl>
                                          <p:spTgt spid="10"/>
                                        </p:tgtEl>
                                        <p:attrNameLst>
                                          <p:attrName>ppt_x</p:attrName>
                                        </p:attrNameLst>
                                      </p:cBhvr>
                                      <p:tavLst>
                                        <p:tav tm="0">
                                          <p:val>
                                            <p:strVal val="ppt_x"/>
                                          </p:val>
                                        </p:tav>
                                        <p:tav tm="100000">
                                          <p:val>
                                            <p:strVal val="ppt_x"/>
                                          </p:val>
                                        </p:tav>
                                      </p:tavLst>
                                    </p:anim>
                                    <p:anim calcmode="lin" valueType="num">
                                      <p:cBhvr>
                                        <p:cTn id="51" dur="1000"/>
                                        <p:tgtEl>
                                          <p:spTgt spid="10"/>
                                        </p:tgtEl>
                                        <p:attrNameLst>
                                          <p:attrName>ppt_y</p:attrName>
                                        </p:attrNameLst>
                                      </p:cBhvr>
                                      <p:tavLst>
                                        <p:tav tm="0">
                                          <p:val>
                                            <p:strVal val="ppt_y"/>
                                          </p:val>
                                        </p:tav>
                                        <p:tav tm="100000">
                                          <p:val>
                                            <p:strVal val="ppt_y-.1"/>
                                          </p:val>
                                        </p:tav>
                                      </p:tavLst>
                                    </p:anim>
                                    <p:set>
                                      <p:cBhvr>
                                        <p:cTn id="5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11"/>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47" presetClass="exit" presetSubtype="0" fill="hold" nodeType="withEffect">
                                  <p:stCondLst>
                                    <p:cond delay="0"/>
                                  </p:stCondLst>
                                  <p:childTnLst>
                                    <p:animEffect transition="out" filter="fade">
                                      <p:cBhvr>
                                        <p:cTn id="57" dur="1000"/>
                                        <p:tgtEl>
                                          <p:spTgt spid="11"/>
                                        </p:tgtEl>
                                      </p:cBhvr>
                                    </p:animEffect>
                                    <p:anim calcmode="lin" valueType="num">
                                      <p:cBhvr>
                                        <p:cTn id="58" dur="1000"/>
                                        <p:tgtEl>
                                          <p:spTgt spid="11"/>
                                        </p:tgtEl>
                                        <p:attrNameLst>
                                          <p:attrName>ppt_x</p:attrName>
                                        </p:attrNameLst>
                                      </p:cBhvr>
                                      <p:tavLst>
                                        <p:tav tm="0">
                                          <p:val>
                                            <p:strVal val="ppt_x"/>
                                          </p:val>
                                        </p:tav>
                                        <p:tav tm="100000">
                                          <p:val>
                                            <p:strVal val="ppt_x"/>
                                          </p:val>
                                        </p:tav>
                                      </p:tavLst>
                                    </p:anim>
                                    <p:anim calcmode="lin" valueType="num">
                                      <p:cBhvr>
                                        <p:cTn id="59" dur="1000"/>
                                        <p:tgtEl>
                                          <p:spTgt spid="11"/>
                                        </p:tgtEl>
                                        <p:attrNameLst>
                                          <p:attrName>ppt_y</p:attrName>
                                        </p:attrNameLst>
                                      </p:cBhvr>
                                      <p:tavLst>
                                        <p:tav tm="0">
                                          <p:val>
                                            <p:strVal val="ppt_y"/>
                                          </p:val>
                                        </p:tav>
                                        <p:tav tm="100000">
                                          <p:val>
                                            <p:strVal val="ppt_y-.1"/>
                                          </p:val>
                                        </p:tav>
                                      </p:tavLst>
                                    </p:anim>
                                    <p:set>
                                      <p:cBhvr>
                                        <p:cTn id="60"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divid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 descr="BACK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06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WordArt 9"/>
          <p:cNvSpPr>
            <a:spLocks noChangeArrowheads="1" noChangeShapeType="1" noTextEdit="1"/>
          </p:cNvSpPr>
          <p:nvPr/>
        </p:nvSpPr>
        <p:spPr bwMode="auto">
          <a:xfrm>
            <a:off x="4321175" y="1268413"/>
            <a:ext cx="3548063" cy="501650"/>
          </a:xfrm>
          <a:prstGeom prst="rect">
            <a:avLst/>
          </a:prstGeom>
        </p:spPr>
        <p:txBody>
          <a:bodyPr wrap="none" fromWordArt="1">
            <a:prstTxWarp prst="textPlain">
              <a:avLst>
                <a:gd name="adj" fmla="val 50000"/>
              </a:avLst>
            </a:prstTxWarp>
          </a:bodyPr>
          <a:lstStyle/>
          <a:p>
            <a:pPr algn="ctr"/>
            <a:r>
              <a:rPr lang="vi-VN" sz="3600" b="1"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rPr>
              <a:t>Hướng dẫn về nhà</a:t>
            </a:r>
            <a:endParaRPr lang="en-US" sz="3600" b="1"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endParaRPr>
          </a:p>
        </p:txBody>
      </p:sp>
      <p:sp>
        <p:nvSpPr>
          <p:cNvPr id="31755" name="Rectangle 11"/>
          <p:cNvSpPr>
            <a:spLocks noChangeArrowheads="1"/>
          </p:cNvSpPr>
          <p:nvPr/>
        </p:nvSpPr>
        <p:spPr bwMode="auto">
          <a:xfrm>
            <a:off x="1828800" y="2065338"/>
            <a:ext cx="85344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ts val="600"/>
              </a:spcBef>
              <a:spcAft>
                <a:spcPts val="600"/>
              </a:spcAft>
              <a:buFont typeface="Wingdings" panose="05000000000000000000" pitchFamily="2" charset="2"/>
              <a:buChar char="@"/>
            </a:pPr>
            <a:r>
              <a:rPr lang="en-US" altLang="vi-VN" sz="24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Về nhà thực hiện thành thạo tìm kiếm thông tin để hoàn thành một nhiệm vụ</a:t>
            </a:r>
            <a:endParaRPr lang="en-US" altLang="vi-VN" sz="2400">
              <a:latin typeface="Times New Roman" panose="02020603050405020304" pitchFamily="18" charset="0"/>
              <a:cs typeface="Times New Roman" panose="02020603050405020304" pitchFamily="18" charset="0"/>
            </a:endParaRPr>
          </a:p>
          <a:p>
            <a:pPr algn="just" eaLnBrk="1" hangingPunct="1">
              <a:spcBef>
                <a:spcPts val="600"/>
              </a:spcBef>
              <a:spcAft>
                <a:spcPts val="600"/>
              </a:spcAft>
              <a:buFont typeface="Wingdings" panose="05000000000000000000" pitchFamily="2" charset="2"/>
              <a:buChar char="@"/>
            </a:pPr>
            <a:r>
              <a:rPr lang="en-US" altLang="vi-VN" sz="2400">
                <a:latin typeface="Times New Roman" panose="02020603050405020304" pitchFamily="18" charset="0"/>
                <a:cs typeface="Times New Roman" panose="02020603050405020304" pitchFamily="18" charset="0"/>
              </a:rPr>
              <a:t> Tìm hiểu </a:t>
            </a:r>
            <a:r>
              <a:rPr lang="en-US" altLang="en-US" sz="2400">
                <a:latin typeface="Times New Roman" panose="02020603050405020304" pitchFamily="18" charset="0"/>
                <a:cs typeface="Times New Roman" panose="02020603050405020304" pitchFamily="18" charset="0"/>
              </a:rPr>
              <a:t>bài tiếp theo: </a:t>
            </a:r>
            <a:r>
              <a:rPr lang="en-US" altLang="en-US" sz="2400" b="1">
                <a:solidFill>
                  <a:srgbClr val="FF0000"/>
                </a:solidFill>
                <a:latin typeface="Times New Roman" panose="02020603050405020304" pitchFamily="18" charset="0"/>
                <a:cs typeface="Times New Roman" panose="02020603050405020304" pitchFamily="18" charset="0"/>
              </a:rPr>
              <a:t>Sử dụng công nghệ kĩ thuật số có đạo đức và văn hóa. </a:t>
            </a:r>
            <a:endParaRPr lang="en-US" altLang="vi-VN" sz="2400">
              <a:latin typeface="Calibri" panose="020F0502020204030204" pitchFamily="34" charset="0"/>
            </a:endParaRPr>
          </a:p>
        </p:txBody>
      </p:sp>
      <p:pic>
        <p:nvPicPr>
          <p:cNvPr id="26630" name="Picture 15" descr="divid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5" descr="jlgbook"/>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67775" y="1285875"/>
            <a:ext cx="15748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AutoShape 6"/>
          <p:cNvSpPr>
            <a:spLocks noChangeArrowheads="1"/>
          </p:cNvSpPr>
          <p:nvPr/>
        </p:nvSpPr>
        <p:spPr bwMode="auto">
          <a:xfrm>
            <a:off x="8888413" y="1219200"/>
            <a:ext cx="1295400" cy="533400"/>
          </a:xfrm>
          <a:prstGeom prst="star32">
            <a:avLst>
              <a:gd name="adj" fmla="val 4259"/>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1" name="TextBox 10"/>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checkerboard(across)">
                                      <p:cBhvr>
                                        <p:cTn id="7" dur="500"/>
                                        <p:tgtEl>
                                          <p:spTgt spid="3175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755"/>
                                        </p:tgtEl>
                                        <p:attrNameLst>
                                          <p:attrName>style.visibility</p:attrName>
                                        </p:attrNameLst>
                                      </p:cBhvr>
                                      <p:to>
                                        <p:strVal val="visible"/>
                                      </p:to>
                                    </p:set>
                                    <p:animEffect transition="in" filter="checkerboard(across)">
                                      <p:cBhvr>
                                        <p:cTn id="10"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3f7e749c750b79cbde134e7bcf00a14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175" y="1541463"/>
            <a:ext cx="5791200"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24000" y="466725"/>
            <a:ext cx="9144000" cy="1295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0" name="TextBox 9"/>
          <p:cNvSpPr txBox="1">
            <a:spLocks noChangeArrowheads="1"/>
          </p:cNvSpPr>
          <p:nvPr/>
        </p:nvSpPr>
        <p:spPr bwMode="auto">
          <a:xfrm>
            <a:off x="2743200" y="484188"/>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Câu 1: Có được thông tin đáng tin cậy là một …</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276600" y="1924050"/>
            <a:ext cx="5257800" cy="24003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2" name="TextBox 11"/>
          <p:cNvSpPr txBox="1">
            <a:spLocks noChangeArrowheads="1"/>
          </p:cNvSpPr>
          <p:nvPr/>
        </p:nvSpPr>
        <p:spPr bwMode="auto">
          <a:xfrm>
            <a:off x="3462338" y="1979613"/>
            <a:ext cx="4883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1200150" indent="-7429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AutoNum type="alphaUcPeriod"/>
            </a:pPr>
            <a:r>
              <a:rPr lang="en-US" altLang="en-US" sz="3600" b="1">
                <a:solidFill>
                  <a:srgbClr val="0000FF"/>
                </a:solidFill>
                <a:latin typeface="Times New Roman" panose="02020603050405020304" pitchFamily="18" charset="0"/>
                <a:cs typeface="Times New Roman" panose="02020603050405020304" pitchFamily="18" charset="0"/>
              </a:rPr>
              <a:t>Cơ hội</a:t>
            </a:r>
          </a:p>
          <a:p>
            <a:pPr lvl="1" eaLnBrk="1" hangingPunct="1">
              <a:spcBef>
                <a:spcPct val="0"/>
              </a:spcBef>
              <a:buFontTx/>
              <a:buAutoNum type="alphaUcPeriod"/>
            </a:pPr>
            <a:r>
              <a:rPr lang="en-US" altLang="en-US" sz="3600" b="1">
                <a:solidFill>
                  <a:srgbClr val="0000FF"/>
                </a:solidFill>
                <a:latin typeface="Times New Roman" panose="02020603050405020304" pitchFamily="18" charset="0"/>
                <a:cs typeface="Times New Roman" panose="02020603050405020304" pitchFamily="18" charset="0"/>
              </a:rPr>
              <a:t>Bước tiến</a:t>
            </a:r>
          </a:p>
          <a:p>
            <a:pPr lvl="1" eaLnBrk="1" hangingPunct="1">
              <a:spcBef>
                <a:spcPct val="0"/>
              </a:spcBef>
              <a:buFontTx/>
              <a:buAutoNum type="alphaUcPeriod"/>
            </a:pPr>
            <a:r>
              <a:rPr lang="en-US" altLang="en-US" sz="3600" b="1">
                <a:solidFill>
                  <a:srgbClr val="0000FF"/>
                </a:solidFill>
                <a:latin typeface="Times New Roman" panose="02020603050405020304" pitchFamily="18" charset="0"/>
                <a:cs typeface="Times New Roman" panose="02020603050405020304" pitchFamily="18" charset="0"/>
              </a:rPr>
              <a:t>Bước nhảy</a:t>
            </a:r>
          </a:p>
          <a:p>
            <a:pPr lvl="1" eaLnBrk="1" hangingPunct="1">
              <a:spcBef>
                <a:spcPct val="0"/>
              </a:spcBef>
              <a:buFontTx/>
              <a:buAutoNum type="alphaUcPeriod"/>
            </a:pPr>
            <a:r>
              <a:rPr lang="en-US" altLang="en-US" sz="3600" b="1">
                <a:solidFill>
                  <a:srgbClr val="0000FF"/>
                </a:solidFill>
                <a:latin typeface="Times New Roman" panose="02020603050405020304" pitchFamily="18" charset="0"/>
                <a:cs typeface="Times New Roman" panose="02020603050405020304" pitchFamily="18" charset="0"/>
              </a:rPr>
              <a:t>Thách thức </a:t>
            </a:r>
            <a:endParaRPr lang="en-US" altLang="en-US" sz="3600">
              <a:latin typeface="Times New Roman" panose="02020603050405020304" pitchFamily="18" charset="0"/>
              <a:cs typeface="Times New Roman" panose="02020603050405020304" pitchFamily="18" charset="0"/>
            </a:endParaRPr>
          </a:p>
        </p:txBody>
      </p:sp>
      <p:pic>
        <p:nvPicPr>
          <p:cNvPr id="8199" name="Picture 5" descr="6131d3148657a26e1bfe386e7ba65811.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2590800"/>
            <a:ext cx="25908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4" descr="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75151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Oval 10"/>
          <p:cNvSpPr>
            <a:spLocks noChangeArrowheads="1"/>
          </p:cNvSpPr>
          <p:nvPr/>
        </p:nvSpPr>
        <p:spPr bwMode="auto">
          <a:xfrm>
            <a:off x="3886200" y="3638550"/>
            <a:ext cx="685800" cy="685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2" name="Oval 406"/>
          <p:cNvSpPr>
            <a:spLocks noChangeArrowheads="1"/>
          </p:cNvSpPr>
          <p:nvPr/>
        </p:nvSpPr>
        <p:spPr bwMode="auto">
          <a:xfrm>
            <a:off x="1603375" y="48260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10</a:t>
            </a:r>
          </a:p>
        </p:txBody>
      </p:sp>
      <p:sp>
        <p:nvSpPr>
          <p:cNvPr id="38" name="Oval 406"/>
          <p:cNvSpPr>
            <a:spLocks noChangeArrowheads="1"/>
          </p:cNvSpPr>
          <p:nvPr/>
        </p:nvSpPr>
        <p:spPr bwMode="auto">
          <a:xfrm>
            <a:off x="1603375" y="47942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9</a:t>
            </a:r>
          </a:p>
        </p:txBody>
      </p:sp>
      <p:sp>
        <p:nvSpPr>
          <p:cNvPr id="39" name="Oval 406"/>
          <p:cNvSpPr>
            <a:spLocks noChangeArrowheads="1"/>
          </p:cNvSpPr>
          <p:nvPr/>
        </p:nvSpPr>
        <p:spPr bwMode="auto">
          <a:xfrm>
            <a:off x="1600200" y="477838"/>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8</a:t>
            </a:r>
          </a:p>
        </p:txBody>
      </p:sp>
      <p:sp>
        <p:nvSpPr>
          <p:cNvPr id="40" name="Oval 406"/>
          <p:cNvSpPr>
            <a:spLocks noChangeArrowheads="1"/>
          </p:cNvSpPr>
          <p:nvPr/>
        </p:nvSpPr>
        <p:spPr bwMode="auto">
          <a:xfrm>
            <a:off x="1608138" y="477838"/>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7</a:t>
            </a:r>
          </a:p>
        </p:txBody>
      </p:sp>
      <p:sp>
        <p:nvSpPr>
          <p:cNvPr id="41" name="Oval 406"/>
          <p:cNvSpPr>
            <a:spLocks noChangeArrowheads="1"/>
          </p:cNvSpPr>
          <p:nvPr/>
        </p:nvSpPr>
        <p:spPr bwMode="auto">
          <a:xfrm>
            <a:off x="1584325" y="477838"/>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6</a:t>
            </a:r>
          </a:p>
        </p:txBody>
      </p:sp>
      <p:sp>
        <p:nvSpPr>
          <p:cNvPr id="42" name="Oval 406"/>
          <p:cNvSpPr>
            <a:spLocks noChangeArrowheads="1"/>
          </p:cNvSpPr>
          <p:nvPr/>
        </p:nvSpPr>
        <p:spPr bwMode="auto">
          <a:xfrm>
            <a:off x="1595438" y="46672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5</a:t>
            </a:r>
          </a:p>
        </p:txBody>
      </p:sp>
      <p:sp>
        <p:nvSpPr>
          <p:cNvPr id="43" name="Oval 406"/>
          <p:cNvSpPr>
            <a:spLocks noChangeArrowheads="1"/>
          </p:cNvSpPr>
          <p:nvPr/>
        </p:nvSpPr>
        <p:spPr bwMode="auto">
          <a:xfrm>
            <a:off x="1601788" y="4730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4</a:t>
            </a:r>
          </a:p>
        </p:txBody>
      </p:sp>
      <p:sp>
        <p:nvSpPr>
          <p:cNvPr id="44" name="Oval 406"/>
          <p:cNvSpPr>
            <a:spLocks noChangeArrowheads="1"/>
          </p:cNvSpPr>
          <p:nvPr/>
        </p:nvSpPr>
        <p:spPr bwMode="auto">
          <a:xfrm>
            <a:off x="1598613" y="49530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3</a:t>
            </a:r>
          </a:p>
        </p:txBody>
      </p:sp>
      <p:sp>
        <p:nvSpPr>
          <p:cNvPr id="45" name="Oval 406"/>
          <p:cNvSpPr>
            <a:spLocks noChangeArrowheads="1"/>
          </p:cNvSpPr>
          <p:nvPr/>
        </p:nvSpPr>
        <p:spPr bwMode="auto">
          <a:xfrm>
            <a:off x="1600200" y="49530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2</a:t>
            </a:r>
          </a:p>
        </p:txBody>
      </p:sp>
      <p:sp>
        <p:nvSpPr>
          <p:cNvPr id="46" name="Oval 406"/>
          <p:cNvSpPr>
            <a:spLocks noChangeArrowheads="1"/>
          </p:cNvSpPr>
          <p:nvPr/>
        </p:nvSpPr>
        <p:spPr bwMode="auto">
          <a:xfrm>
            <a:off x="1603375" y="47625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a:t>
            </a:r>
          </a:p>
        </p:txBody>
      </p:sp>
      <p:sp>
        <p:nvSpPr>
          <p:cNvPr id="47" name="Oval 406"/>
          <p:cNvSpPr>
            <a:spLocks noChangeArrowheads="1"/>
          </p:cNvSpPr>
          <p:nvPr/>
        </p:nvSpPr>
        <p:spPr bwMode="auto">
          <a:xfrm>
            <a:off x="1600200" y="45402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0</a:t>
            </a:r>
          </a:p>
        </p:txBody>
      </p:sp>
      <p:sp>
        <p:nvSpPr>
          <p:cNvPr id="48" name="TextBox 47"/>
          <p:cNvSpPr txBox="1"/>
          <p:nvPr>
            <p:custDataLst>
              <p:tags r:id="rId1"/>
            </p:custDataLst>
          </p:nvPr>
        </p:nvSpPr>
        <p:spPr>
          <a:xfrm>
            <a:off x="1524000" y="0"/>
            <a:ext cx="9144000" cy="446276"/>
          </a:xfrm>
          <a:prstGeom prst="rect">
            <a:avLst/>
          </a:prstGeom>
          <a:solidFill>
            <a:schemeClr val="tx2">
              <a:lumMod val="60000"/>
              <a:lumOff val="40000"/>
            </a:schemeClr>
          </a:solid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TRÒ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CHƠI</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“AI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NHANH</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HƠN</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vi-VN"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2"/>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38"/>
                                        </p:tgtEl>
                                        <p:attrNameLst>
                                          <p:attrName>style.visibility</p:attrName>
                                        </p:attrNameLst>
                                      </p:cBhvr>
                                      <p:to>
                                        <p:strVal val="visible"/>
                                      </p:to>
                                    </p:set>
                                  </p:childTnLst>
                                </p:cTn>
                              </p:par>
                            </p:childTnLst>
                          </p:cTn>
                        </p:par>
                        <p:par>
                          <p:cTn id="34" fill="hold" nodeType="afterGroup">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39"/>
                                        </p:tgtEl>
                                        <p:attrNameLst>
                                          <p:attrName>style.visibility</p:attrName>
                                        </p:attrNameLst>
                                      </p:cBhvr>
                                      <p:to>
                                        <p:strVal val="visible"/>
                                      </p:to>
                                    </p:set>
                                  </p:childTnLst>
                                </p:cTn>
                              </p:par>
                            </p:childTnLst>
                          </p:cTn>
                        </p:par>
                        <p:par>
                          <p:cTn id="37" fill="hold" nodeType="afterGroup">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40"/>
                                        </p:tgtEl>
                                        <p:attrNameLst>
                                          <p:attrName>style.visibility</p:attrName>
                                        </p:attrNameLst>
                                      </p:cBhvr>
                                      <p:to>
                                        <p:strVal val="visible"/>
                                      </p:to>
                                    </p:set>
                                  </p:childTnLst>
                                </p:cTn>
                              </p:par>
                            </p:childTnLst>
                          </p:cTn>
                        </p:par>
                        <p:par>
                          <p:cTn id="40" fill="hold" nodeType="afterGroup">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41"/>
                                        </p:tgtEl>
                                        <p:attrNameLst>
                                          <p:attrName>style.visibility</p:attrName>
                                        </p:attrNameLst>
                                      </p:cBhvr>
                                      <p:to>
                                        <p:strVal val="visible"/>
                                      </p:to>
                                    </p:set>
                                  </p:childTnLst>
                                </p:cTn>
                              </p:par>
                            </p:childTnLst>
                          </p:cTn>
                        </p:par>
                        <p:par>
                          <p:cTn id="43" fill="hold" nodeType="afterGroup">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42"/>
                                        </p:tgtEl>
                                        <p:attrNameLst>
                                          <p:attrName>style.visibility</p:attrName>
                                        </p:attrNameLst>
                                      </p:cBhvr>
                                      <p:to>
                                        <p:strVal val="visible"/>
                                      </p:to>
                                    </p:set>
                                  </p:childTnLst>
                                </p:cTn>
                              </p:par>
                            </p:childTnLst>
                          </p:cTn>
                        </p:par>
                        <p:par>
                          <p:cTn id="46" fill="hold" nodeType="afterGroup">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43"/>
                                        </p:tgtEl>
                                        <p:attrNameLst>
                                          <p:attrName>style.visibility</p:attrName>
                                        </p:attrNameLst>
                                      </p:cBhvr>
                                      <p:to>
                                        <p:strVal val="visible"/>
                                      </p:to>
                                    </p:set>
                                  </p:childTnLst>
                                </p:cTn>
                              </p:par>
                            </p:childTnLst>
                          </p:cTn>
                        </p:par>
                        <p:par>
                          <p:cTn id="49" fill="hold" nodeType="afterGroup">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44"/>
                                        </p:tgtEl>
                                        <p:attrNameLst>
                                          <p:attrName>style.visibility</p:attrName>
                                        </p:attrNameLst>
                                      </p:cBhvr>
                                      <p:to>
                                        <p:strVal val="visible"/>
                                      </p:to>
                                    </p:set>
                                  </p:childTnLst>
                                </p:cTn>
                              </p:par>
                            </p:childTnLst>
                          </p:cTn>
                        </p:par>
                        <p:par>
                          <p:cTn id="52" fill="hold" nodeType="afterGroup">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45"/>
                                        </p:tgtEl>
                                        <p:attrNameLst>
                                          <p:attrName>style.visibility</p:attrName>
                                        </p:attrNameLst>
                                      </p:cBhvr>
                                      <p:to>
                                        <p:strVal val="visible"/>
                                      </p:to>
                                    </p:set>
                                  </p:childTnLst>
                                </p:cTn>
                              </p:par>
                            </p:childTnLst>
                          </p:cTn>
                        </p:par>
                        <p:par>
                          <p:cTn id="55" fill="hold" nodeType="afterGroup">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46"/>
                                        </p:tgtEl>
                                        <p:attrNameLst>
                                          <p:attrName>style.visibility</p:attrName>
                                        </p:attrNameLst>
                                      </p:cBhvr>
                                      <p:to>
                                        <p:strVal val="visible"/>
                                      </p:to>
                                    </p:set>
                                  </p:childTnLst>
                                </p:cTn>
                              </p:par>
                            </p:childTnLst>
                          </p:cTn>
                        </p:par>
                        <p:par>
                          <p:cTn id="58" fill="hold" nodeType="afterGroup">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4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4106"/>
                                        </p:tgtEl>
                                        <p:attrNameLst>
                                          <p:attrName>style.visibility</p:attrName>
                                        </p:attrNameLst>
                                      </p:cBhvr>
                                      <p:to>
                                        <p:strVal val="visible"/>
                                      </p:to>
                                    </p:set>
                                    <p:anim calcmode="lin" valueType="num">
                                      <p:cBhvr>
                                        <p:cTn id="65" dur="500" fill="hold"/>
                                        <p:tgtEl>
                                          <p:spTgt spid="4106"/>
                                        </p:tgtEl>
                                        <p:attrNameLst>
                                          <p:attrName>ppt_w</p:attrName>
                                        </p:attrNameLst>
                                      </p:cBhvr>
                                      <p:tavLst>
                                        <p:tav tm="0">
                                          <p:val>
                                            <p:fltVal val="0"/>
                                          </p:val>
                                        </p:tav>
                                        <p:tav tm="100000">
                                          <p:val>
                                            <p:strVal val="#ppt_w"/>
                                          </p:val>
                                        </p:tav>
                                      </p:tavLst>
                                    </p:anim>
                                    <p:anim calcmode="lin" valueType="num">
                                      <p:cBhvr>
                                        <p:cTn id="66" dur="500" fill="hold"/>
                                        <p:tgtEl>
                                          <p:spTgt spid="4106"/>
                                        </p:tgtEl>
                                        <p:attrNameLst>
                                          <p:attrName>ppt_h</p:attrName>
                                        </p:attrNameLst>
                                      </p:cBhvr>
                                      <p:tavLst>
                                        <p:tav tm="0">
                                          <p:val>
                                            <p:fltVal val="0"/>
                                          </p:val>
                                        </p:tav>
                                        <p:tav tm="100000">
                                          <p:val>
                                            <p:strVal val="#ppt_h"/>
                                          </p:val>
                                        </p:tav>
                                      </p:tavLst>
                                    </p:anim>
                                    <p:animEffect transition="in" filter="fade">
                                      <p:cBhvr>
                                        <p:cTn id="67"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4106" grpId="0" animBg="1"/>
      <p:bldP spid="22"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3f7e749c750b79cbde134e7bcf00a14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8" y="1524000"/>
            <a:ext cx="624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24000" y="457200"/>
            <a:ext cx="9144000" cy="1447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0" name="TextBox 9"/>
          <p:cNvSpPr txBox="1">
            <a:spLocks noChangeArrowheads="1"/>
          </p:cNvSpPr>
          <p:nvPr/>
        </p:nvSpPr>
        <p:spPr bwMode="auto">
          <a:xfrm>
            <a:off x="2808288" y="428625"/>
            <a:ext cx="76342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Ví dụ về các giấy tờ có giá trị pháp lí được sử dụng trong hoạt động của các cơ quan quản lí nhà nước?</a:t>
            </a:r>
          </a:p>
        </p:txBody>
      </p:sp>
      <p:sp>
        <p:nvSpPr>
          <p:cNvPr id="11" name="Rectangle 10"/>
          <p:cNvSpPr/>
          <p:nvPr/>
        </p:nvSpPr>
        <p:spPr>
          <a:xfrm>
            <a:off x="2874963" y="2314575"/>
            <a:ext cx="7412037" cy="21066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2" name="TextBox 11"/>
          <p:cNvSpPr txBox="1">
            <a:spLocks noChangeArrowheads="1"/>
          </p:cNvSpPr>
          <p:nvPr/>
        </p:nvSpPr>
        <p:spPr bwMode="auto">
          <a:xfrm>
            <a:off x="3065463" y="2346325"/>
            <a:ext cx="722153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lphaUcPeriod"/>
              <a:defRPr/>
            </a:pPr>
            <a:r>
              <a:rPr lang="en-US" altLang="en-US" b="1" dirty="0" err="1" smtClean="0">
                <a:solidFill>
                  <a:srgbClr val="0000FF"/>
                </a:solidFill>
                <a:latin typeface="Times New Roman" panose="02020603050405020304" pitchFamily="18" charset="0"/>
                <a:cs typeface="Times New Roman" panose="02020603050405020304" pitchFamily="18" charset="0"/>
              </a:rPr>
              <a:t>Căn</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cước</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công</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dân</a:t>
            </a:r>
            <a:r>
              <a:rPr lang="en-US" altLang="en-US" b="1" dirty="0" smtClean="0">
                <a:solidFill>
                  <a:srgbClr val="0000FF"/>
                </a:solidFill>
                <a:latin typeface="Times New Roman" panose="02020603050405020304" pitchFamily="18" charset="0"/>
                <a:cs typeface="Times New Roman" panose="02020603050405020304" pitchFamily="18" charset="0"/>
              </a:rPr>
              <a:t> 	</a:t>
            </a:r>
          </a:p>
          <a:p>
            <a:pPr marL="0" indent="0" eaLnBrk="1" hangingPunct="1">
              <a:spcBef>
                <a:spcPct val="0"/>
              </a:spcBef>
              <a:buFont typeface="Arial" panose="020B0604020202020204" pitchFamily="34" charset="0"/>
              <a:buNone/>
              <a:defRPr/>
            </a:pPr>
            <a:r>
              <a:rPr lang="en-US" altLang="en-US" b="1" dirty="0" smtClean="0">
                <a:solidFill>
                  <a:srgbClr val="0000FF"/>
                </a:solidFill>
                <a:latin typeface="Times New Roman" panose="02020603050405020304" pitchFamily="18" charset="0"/>
                <a:cs typeface="Times New Roman" panose="02020603050405020304" pitchFamily="18" charset="0"/>
              </a:rPr>
              <a:t>B.  </a:t>
            </a:r>
            <a:r>
              <a:rPr lang="en-US" altLang="en-US" b="1" dirty="0" err="1" smtClean="0">
                <a:solidFill>
                  <a:srgbClr val="0000FF"/>
                </a:solidFill>
                <a:latin typeface="Times New Roman" panose="02020603050405020304" pitchFamily="18" charset="0"/>
                <a:cs typeface="Times New Roman" panose="02020603050405020304" pitchFamily="18" charset="0"/>
              </a:rPr>
              <a:t>Giấy</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chứng</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nhận</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quyền</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sử</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dụng</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đất</a:t>
            </a:r>
            <a:endParaRPr lang="en-US" altLang="en-US" b="1" dirty="0" smtClean="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AutoNum type="alphaUcPeriod" startAt="3"/>
              <a:defRPr/>
            </a:pPr>
            <a:r>
              <a:rPr lang="en-US" altLang="en-US" b="1" dirty="0" err="1" smtClean="0">
                <a:solidFill>
                  <a:srgbClr val="0000FF"/>
                </a:solidFill>
                <a:latin typeface="Times New Roman" panose="02020603050405020304" pitchFamily="18" charset="0"/>
                <a:cs typeface="Times New Roman" panose="02020603050405020304" pitchFamily="18" charset="0"/>
              </a:rPr>
              <a:t>Giấy</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chứng</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nhận</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đăng</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kí</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xe</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mô</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tô</a:t>
            </a:r>
            <a:endParaRPr lang="en-US" altLang="en-US" b="1" dirty="0" smtClean="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AutoNum type="alphaUcPeriod" startAt="3"/>
              <a:defRPr/>
            </a:pPr>
            <a:r>
              <a:rPr lang="en-US" altLang="en-US" b="1" dirty="0" err="1" smtClean="0">
                <a:solidFill>
                  <a:srgbClr val="0000FF"/>
                </a:solidFill>
                <a:latin typeface="Times New Roman" panose="02020603050405020304" pitchFamily="18" charset="0"/>
                <a:cs typeface="Times New Roman" panose="02020603050405020304" pitchFamily="18" charset="0"/>
              </a:rPr>
              <a:t>Tất</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cả</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các</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đáp</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án</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trên</a:t>
            </a:r>
            <a:r>
              <a:rPr lang="en-US" altLang="en-US" b="1" dirty="0" smtClean="0">
                <a:solidFill>
                  <a:srgbClr val="0000FF"/>
                </a:solidFill>
                <a:latin typeface="Times New Roman" panose="02020603050405020304" pitchFamily="18" charset="0"/>
                <a:cs typeface="Times New Roman" panose="02020603050405020304" pitchFamily="18" charset="0"/>
              </a:rPr>
              <a:t> </a:t>
            </a:r>
          </a:p>
        </p:txBody>
      </p:sp>
      <p:pic>
        <p:nvPicPr>
          <p:cNvPr id="9223" name="Picture 5" descr="6131d3148657a26e1bfe386e7ba65811.png">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1975" y="3392488"/>
            <a:ext cx="243840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4" descr="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Oval 10"/>
          <p:cNvSpPr>
            <a:spLocks noChangeArrowheads="1"/>
          </p:cNvSpPr>
          <p:nvPr/>
        </p:nvSpPr>
        <p:spPr bwMode="auto">
          <a:xfrm>
            <a:off x="2940050" y="3817938"/>
            <a:ext cx="609600"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4" name="Oval 406"/>
          <p:cNvSpPr>
            <a:spLocks noChangeArrowheads="1"/>
          </p:cNvSpPr>
          <p:nvPr/>
        </p:nvSpPr>
        <p:spPr bwMode="auto">
          <a:xfrm>
            <a:off x="1603375" y="7778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10</a:t>
            </a:r>
          </a:p>
        </p:txBody>
      </p:sp>
      <p:sp>
        <p:nvSpPr>
          <p:cNvPr id="25" name="Oval 406"/>
          <p:cNvSpPr>
            <a:spLocks noChangeArrowheads="1"/>
          </p:cNvSpPr>
          <p:nvPr/>
        </p:nvSpPr>
        <p:spPr bwMode="auto">
          <a:xfrm>
            <a:off x="1603375"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9</a:t>
            </a:r>
          </a:p>
        </p:txBody>
      </p:sp>
      <p:sp>
        <p:nvSpPr>
          <p:cNvPr id="26" name="Oval 406"/>
          <p:cNvSpPr>
            <a:spLocks noChangeArrowheads="1"/>
          </p:cNvSpPr>
          <p:nvPr/>
        </p:nvSpPr>
        <p:spPr bwMode="auto">
          <a:xfrm>
            <a:off x="1600200"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8</a:t>
            </a:r>
          </a:p>
        </p:txBody>
      </p:sp>
      <p:sp>
        <p:nvSpPr>
          <p:cNvPr id="27" name="Oval 406"/>
          <p:cNvSpPr>
            <a:spLocks noChangeArrowheads="1"/>
          </p:cNvSpPr>
          <p:nvPr/>
        </p:nvSpPr>
        <p:spPr bwMode="auto">
          <a:xfrm>
            <a:off x="1608138"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7</a:t>
            </a:r>
          </a:p>
        </p:txBody>
      </p:sp>
      <p:sp>
        <p:nvSpPr>
          <p:cNvPr id="28" name="Oval 406"/>
          <p:cNvSpPr>
            <a:spLocks noChangeArrowheads="1"/>
          </p:cNvSpPr>
          <p:nvPr/>
        </p:nvSpPr>
        <p:spPr bwMode="auto">
          <a:xfrm>
            <a:off x="1584325"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6</a:t>
            </a:r>
          </a:p>
        </p:txBody>
      </p:sp>
      <p:sp>
        <p:nvSpPr>
          <p:cNvPr id="29" name="Oval 406"/>
          <p:cNvSpPr>
            <a:spLocks noChangeArrowheads="1"/>
          </p:cNvSpPr>
          <p:nvPr/>
        </p:nvSpPr>
        <p:spPr bwMode="auto">
          <a:xfrm>
            <a:off x="1595438" y="76200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5</a:t>
            </a:r>
          </a:p>
        </p:txBody>
      </p:sp>
      <p:sp>
        <p:nvSpPr>
          <p:cNvPr id="30" name="Oval 406"/>
          <p:cNvSpPr>
            <a:spLocks noChangeArrowheads="1"/>
          </p:cNvSpPr>
          <p:nvPr/>
        </p:nvSpPr>
        <p:spPr bwMode="auto">
          <a:xfrm>
            <a:off x="1601788" y="76835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4</a:t>
            </a:r>
          </a:p>
        </p:txBody>
      </p:sp>
      <p:sp>
        <p:nvSpPr>
          <p:cNvPr id="31" name="Oval 406"/>
          <p:cNvSpPr>
            <a:spLocks noChangeArrowheads="1"/>
          </p:cNvSpPr>
          <p:nvPr/>
        </p:nvSpPr>
        <p:spPr bwMode="auto">
          <a:xfrm>
            <a:off x="1598613" y="7905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3</a:t>
            </a:r>
          </a:p>
        </p:txBody>
      </p:sp>
      <p:sp>
        <p:nvSpPr>
          <p:cNvPr id="32" name="Oval 406"/>
          <p:cNvSpPr>
            <a:spLocks noChangeArrowheads="1"/>
          </p:cNvSpPr>
          <p:nvPr/>
        </p:nvSpPr>
        <p:spPr bwMode="auto">
          <a:xfrm>
            <a:off x="1600200" y="7905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2</a:t>
            </a:r>
          </a:p>
        </p:txBody>
      </p:sp>
      <p:sp>
        <p:nvSpPr>
          <p:cNvPr id="33" name="Oval 406"/>
          <p:cNvSpPr>
            <a:spLocks noChangeArrowheads="1"/>
          </p:cNvSpPr>
          <p:nvPr/>
        </p:nvSpPr>
        <p:spPr bwMode="auto">
          <a:xfrm>
            <a:off x="1603375" y="77152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a:t>
            </a:r>
          </a:p>
        </p:txBody>
      </p:sp>
      <p:sp>
        <p:nvSpPr>
          <p:cNvPr id="34" name="Oval 406"/>
          <p:cNvSpPr>
            <a:spLocks noChangeArrowheads="1"/>
          </p:cNvSpPr>
          <p:nvPr/>
        </p:nvSpPr>
        <p:spPr bwMode="auto">
          <a:xfrm>
            <a:off x="1600200" y="7905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0</a:t>
            </a:r>
          </a:p>
        </p:txBody>
      </p:sp>
      <p:sp>
        <p:nvSpPr>
          <p:cNvPr id="35" name="TextBox 34"/>
          <p:cNvSpPr txBox="1"/>
          <p:nvPr>
            <p:custDataLst>
              <p:tags r:id="rId1"/>
            </p:custDataLst>
          </p:nvPr>
        </p:nvSpPr>
        <p:spPr>
          <a:xfrm>
            <a:off x="1524000" y="0"/>
            <a:ext cx="9144000" cy="446276"/>
          </a:xfrm>
          <a:prstGeom prst="rect">
            <a:avLst/>
          </a:prstGeom>
          <a:solidFill>
            <a:schemeClr val="tx2">
              <a:lumMod val="60000"/>
              <a:lumOff val="40000"/>
            </a:schemeClr>
          </a:solid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TRÒ</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CHƠI</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“AI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NHANH</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HƠN</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vi-VN"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4"/>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5"/>
                                        </p:tgtEl>
                                        <p:attrNameLst>
                                          <p:attrName>style.visibility</p:attrName>
                                        </p:attrNameLst>
                                      </p:cBhvr>
                                      <p:to>
                                        <p:strVal val="visible"/>
                                      </p:to>
                                    </p:set>
                                  </p:childTnLst>
                                </p:cTn>
                              </p:par>
                            </p:childTnLst>
                          </p:cTn>
                        </p:par>
                        <p:par>
                          <p:cTn id="34" fill="hold" nodeType="afterGroup">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6"/>
                                        </p:tgtEl>
                                        <p:attrNameLst>
                                          <p:attrName>style.visibility</p:attrName>
                                        </p:attrNameLst>
                                      </p:cBhvr>
                                      <p:to>
                                        <p:strVal val="visible"/>
                                      </p:to>
                                    </p:set>
                                  </p:childTnLst>
                                </p:cTn>
                              </p:par>
                            </p:childTnLst>
                          </p:cTn>
                        </p:par>
                        <p:par>
                          <p:cTn id="37" fill="hold" nodeType="afterGroup">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7"/>
                                        </p:tgtEl>
                                        <p:attrNameLst>
                                          <p:attrName>style.visibility</p:attrName>
                                        </p:attrNameLst>
                                      </p:cBhvr>
                                      <p:to>
                                        <p:strVal val="visible"/>
                                      </p:to>
                                    </p:set>
                                  </p:childTnLst>
                                </p:cTn>
                              </p:par>
                            </p:childTnLst>
                          </p:cTn>
                        </p:par>
                        <p:par>
                          <p:cTn id="40" fill="hold" nodeType="afterGroup">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8"/>
                                        </p:tgtEl>
                                        <p:attrNameLst>
                                          <p:attrName>style.visibility</p:attrName>
                                        </p:attrNameLst>
                                      </p:cBhvr>
                                      <p:to>
                                        <p:strVal val="visible"/>
                                      </p:to>
                                    </p:set>
                                  </p:childTnLst>
                                </p:cTn>
                              </p:par>
                            </p:childTnLst>
                          </p:cTn>
                        </p:par>
                        <p:par>
                          <p:cTn id="43" fill="hold" nodeType="afterGroup">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9"/>
                                        </p:tgtEl>
                                        <p:attrNameLst>
                                          <p:attrName>style.visibility</p:attrName>
                                        </p:attrNameLst>
                                      </p:cBhvr>
                                      <p:to>
                                        <p:strVal val="visible"/>
                                      </p:to>
                                    </p:set>
                                  </p:childTnLst>
                                </p:cTn>
                              </p:par>
                            </p:childTnLst>
                          </p:cTn>
                        </p:par>
                        <p:par>
                          <p:cTn id="46" fill="hold" nodeType="afterGroup">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30"/>
                                        </p:tgtEl>
                                        <p:attrNameLst>
                                          <p:attrName>style.visibility</p:attrName>
                                        </p:attrNameLst>
                                      </p:cBhvr>
                                      <p:to>
                                        <p:strVal val="visible"/>
                                      </p:to>
                                    </p:set>
                                  </p:childTnLst>
                                </p:cTn>
                              </p:par>
                            </p:childTnLst>
                          </p:cTn>
                        </p:par>
                        <p:par>
                          <p:cTn id="49" fill="hold" nodeType="afterGroup">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1"/>
                                        </p:tgtEl>
                                        <p:attrNameLst>
                                          <p:attrName>style.visibility</p:attrName>
                                        </p:attrNameLst>
                                      </p:cBhvr>
                                      <p:to>
                                        <p:strVal val="visible"/>
                                      </p:to>
                                    </p:set>
                                  </p:childTnLst>
                                </p:cTn>
                              </p:par>
                            </p:childTnLst>
                          </p:cTn>
                        </p:par>
                        <p:par>
                          <p:cTn id="52" fill="hold" nodeType="afterGroup">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2"/>
                                        </p:tgtEl>
                                        <p:attrNameLst>
                                          <p:attrName>style.visibility</p:attrName>
                                        </p:attrNameLst>
                                      </p:cBhvr>
                                      <p:to>
                                        <p:strVal val="visible"/>
                                      </p:to>
                                    </p:set>
                                  </p:childTnLst>
                                </p:cTn>
                              </p:par>
                            </p:childTnLst>
                          </p:cTn>
                        </p:par>
                        <p:par>
                          <p:cTn id="55" fill="hold" nodeType="afterGroup">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3"/>
                                        </p:tgtEl>
                                        <p:attrNameLst>
                                          <p:attrName>style.visibility</p:attrName>
                                        </p:attrNameLst>
                                      </p:cBhvr>
                                      <p:to>
                                        <p:strVal val="visible"/>
                                      </p:to>
                                    </p:set>
                                  </p:childTnLst>
                                </p:cTn>
                              </p:par>
                            </p:childTnLst>
                          </p:cTn>
                        </p:par>
                        <p:par>
                          <p:cTn id="58" fill="hold" nodeType="afterGroup">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5130"/>
                                        </p:tgtEl>
                                        <p:attrNameLst>
                                          <p:attrName>style.visibility</p:attrName>
                                        </p:attrNameLst>
                                      </p:cBhvr>
                                      <p:to>
                                        <p:strVal val="visible"/>
                                      </p:to>
                                    </p:set>
                                    <p:anim calcmode="lin" valueType="num">
                                      <p:cBhvr>
                                        <p:cTn id="65" dur="500" fill="hold"/>
                                        <p:tgtEl>
                                          <p:spTgt spid="5130"/>
                                        </p:tgtEl>
                                        <p:attrNameLst>
                                          <p:attrName>ppt_w</p:attrName>
                                        </p:attrNameLst>
                                      </p:cBhvr>
                                      <p:tavLst>
                                        <p:tav tm="0">
                                          <p:val>
                                            <p:fltVal val="0"/>
                                          </p:val>
                                        </p:tav>
                                        <p:tav tm="100000">
                                          <p:val>
                                            <p:strVal val="#ppt_w"/>
                                          </p:val>
                                        </p:tav>
                                      </p:tavLst>
                                    </p:anim>
                                    <p:anim calcmode="lin" valueType="num">
                                      <p:cBhvr>
                                        <p:cTn id="66" dur="500" fill="hold"/>
                                        <p:tgtEl>
                                          <p:spTgt spid="5130"/>
                                        </p:tgtEl>
                                        <p:attrNameLst>
                                          <p:attrName>ppt_h</p:attrName>
                                        </p:attrNameLst>
                                      </p:cBhvr>
                                      <p:tavLst>
                                        <p:tav tm="0">
                                          <p:val>
                                            <p:fltVal val="0"/>
                                          </p:val>
                                        </p:tav>
                                        <p:tav tm="100000">
                                          <p:val>
                                            <p:strVal val="#ppt_h"/>
                                          </p:val>
                                        </p:tav>
                                      </p:tavLst>
                                    </p:anim>
                                    <p:animEffect transition="in" filter="fade">
                                      <p:cBhvr>
                                        <p:cTn id="67"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5130"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3f7e749c750b79cbde134e7bcf00a14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3" y="1922463"/>
            <a:ext cx="624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24000" y="381000"/>
            <a:ext cx="9144000" cy="1600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0" name="TextBox 9"/>
          <p:cNvSpPr txBox="1">
            <a:spLocks noChangeArrowheads="1"/>
          </p:cNvSpPr>
          <p:nvPr/>
        </p:nvSpPr>
        <p:spPr bwMode="auto">
          <a:xfrm>
            <a:off x="3324225" y="490538"/>
            <a:ext cx="7315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Một số công ty có kế hoạch đầu tư vào xây dựng nếu thông tin không đáng tin cậy thì sẽ như thế nào?</a:t>
            </a:r>
          </a:p>
        </p:txBody>
      </p:sp>
      <p:sp>
        <p:nvSpPr>
          <p:cNvPr id="11" name="Rectangle 10"/>
          <p:cNvSpPr/>
          <p:nvPr/>
        </p:nvSpPr>
        <p:spPr>
          <a:xfrm>
            <a:off x="1524000" y="2362200"/>
            <a:ext cx="9144000" cy="1447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2" name="TextBox 11"/>
          <p:cNvSpPr txBox="1"/>
          <p:nvPr/>
        </p:nvSpPr>
        <p:spPr>
          <a:xfrm>
            <a:off x="1781175" y="2433638"/>
            <a:ext cx="9115425" cy="1293812"/>
          </a:xfrm>
          <a:prstGeom prst="rect">
            <a:avLst/>
          </a:prstGeom>
          <a:noFill/>
        </p:spPr>
        <p:txBody>
          <a:bodyPr>
            <a:spAutoFit/>
          </a:bodyPr>
          <a:lstStyle/>
          <a:p>
            <a:pPr marL="514350" indent="-514350" eaLnBrk="1" fontAlgn="auto" hangingPunct="1">
              <a:spcBef>
                <a:spcPts val="0"/>
              </a:spcBef>
              <a:spcAft>
                <a:spcPts val="0"/>
              </a:spcAft>
              <a:buFontTx/>
              <a:buAutoNum type="alphaUcPeriod"/>
              <a:defRPr/>
            </a:pPr>
            <a:r>
              <a:rPr lang="en-US" sz="2600" b="1" dirty="0" err="1">
                <a:solidFill>
                  <a:srgbClr val="0000CC"/>
                </a:solidFill>
                <a:latin typeface="Times New Roman" pitchFamily="18" charset="0"/>
                <a:cs typeface="Times New Roman" pitchFamily="18" charset="0"/>
              </a:rPr>
              <a:t>Không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ảnh</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hưởng</a:t>
            </a:r>
            <a:r>
              <a:rPr lang="en-US" sz="2600" b="1" dirty="0">
                <a:solidFill>
                  <a:srgbClr val="0000CC"/>
                </a:solidFill>
                <a:latin typeface="Times New Roman" pitchFamily="18" charset="0"/>
                <a:cs typeface="Times New Roman" pitchFamily="18" charset="0"/>
              </a:rPr>
              <a:t> hay </a:t>
            </a:r>
            <a:r>
              <a:rPr lang="en-US" sz="2600" b="1" dirty="0" err="1">
                <a:solidFill>
                  <a:srgbClr val="0000CC"/>
                </a:solidFill>
                <a:latin typeface="Times New Roman" pitchFamily="18" charset="0"/>
                <a:cs typeface="Times New Roman" pitchFamily="18" charset="0"/>
              </a:rPr>
              <a:t>thiệt</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hại</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đến</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công</a:t>
            </a:r>
            <a:r>
              <a:rPr lang="en-US" sz="2600" b="1" dirty="0">
                <a:solidFill>
                  <a:srgbClr val="0000CC"/>
                </a:solidFill>
                <a:latin typeface="Times New Roman" pitchFamily="18" charset="0"/>
                <a:cs typeface="Times New Roman" pitchFamily="18" charset="0"/>
              </a:rPr>
              <a:t> ty</a:t>
            </a:r>
          </a:p>
          <a:p>
            <a:pPr marL="514350" indent="-514350" eaLnBrk="1" fontAlgn="auto" hangingPunct="1">
              <a:spcBef>
                <a:spcPts val="0"/>
              </a:spcBef>
              <a:spcAft>
                <a:spcPts val="0"/>
              </a:spcAft>
              <a:buFontTx/>
              <a:buAutoNum type="alphaUcPeriod"/>
              <a:defRPr/>
            </a:pPr>
            <a:r>
              <a:rPr lang="en-US" sz="2600" b="1" dirty="0" err="1">
                <a:solidFill>
                  <a:srgbClr val="0000CC"/>
                </a:solidFill>
                <a:latin typeface="Times New Roman" pitchFamily="18" charset="0"/>
                <a:cs typeface="Times New Roman" pitchFamily="18" charset="0"/>
              </a:rPr>
              <a:t>Mang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lại</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cho</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công</a:t>
            </a:r>
            <a:r>
              <a:rPr lang="en-US" sz="2600" b="1" dirty="0">
                <a:solidFill>
                  <a:srgbClr val="0000CC"/>
                </a:solidFill>
                <a:latin typeface="Times New Roman" pitchFamily="18" charset="0"/>
                <a:cs typeface="Times New Roman" pitchFamily="18" charset="0"/>
              </a:rPr>
              <a:t> ty </a:t>
            </a:r>
            <a:r>
              <a:rPr lang="en-US" sz="2600" b="1" dirty="0" err="1">
                <a:solidFill>
                  <a:srgbClr val="0000CC"/>
                </a:solidFill>
                <a:latin typeface="Times New Roman" pitchFamily="18" charset="0"/>
                <a:cs typeface="Times New Roman" pitchFamily="18" charset="0"/>
              </a:rPr>
              <a:t>nhiều</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tài</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nguyên</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phong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phú</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đa</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dạng</a:t>
            </a:r>
            <a:endParaRPr lang="en-US" sz="2600" b="1" dirty="0">
              <a:solidFill>
                <a:srgbClr val="0000CC"/>
              </a:solidFill>
              <a:latin typeface="Times New Roman" pitchFamily="18" charset="0"/>
              <a:cs typeface="Times New Roman" pitchFamily="18" charset="0"/>
            </a:endParaRPr>
          </a:p>
          <a:p>
            <a:pPr eaLnBrk="1" fontAlgn="auto" hangingPunct="1">
              <a:spcBef>
                <a:spcPts val="0"/>
              </a:spcBef>
              <a:spcAft>
                <a:spcPts val="0"/>
              </a:spcAft>
              <a:defRPr/>
            </a:pPr>
            <a:r>
              <a:rPr lang="en-US" sz="2600" b="1" dirty="0">
                <a:solidFill>
                  <a:srgbClr val="0000CC"/>
                </a:solidFill>
                <a:latin typeface="Times New Roman" pitchFamily="18" charset="0"/>
                <a:cs typeface="Times New Roman" pitchFamily="18" charset="0"/>
              </a:rPr>
              <a:t>C.  </a:t>
            </a:r>
            <a:r>
              <a:rPr lang="en-US" sz="2600" b="1" dirty="0" err="1">
                <a:solidFill>
                  <a:srgbClr val="0000CC"/>
                </a:solidFill>
                <a:latin typeface="Times New Roman" pitchFamily="18" charset="0"/>
                <a:cs typeface="Times New Roman" pitchFamily="18" charset="0"/>
              </a:rPr>
              <a:t>Thiệt</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hại</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cho</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công</a:t>
            </a:r>
            <a:r>
              <a:rPr lang="en-US" sz="2600" b="1" dirty="0">
                <a:solidFill>
                  <a:srgbClr val="0000CC"/>
                </a:solidFill>
                <a:latin typeface="Times New Roman" pitchFamily="18" charset="0"/>
                <a:cs typeface="Times New Roman" pitchFamily="18" charset="0"/>
              </a:rPr>
              <a:t> ty </a:t>
            </a:r>
            <a:r>
              <a:rPr lang="en-US" sz="2600" b="1" dirty="0" err="1">
                <a:solidFill>
                  <a:srgbClr val="0000CC"/>
                </a:solidFill>
                <a:latin typeface="Times New Roman" pitchFamily="18" charset="0"/>
                <a:cs typeface="Times New Roman" pitchFamily="18" charset="0"/>
              </a:rPr>
              <a:t>và</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lãng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phí</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của</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xã</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hội</a:t>
            </a:r>
            <a:endParaRPr lang="en-US" sz="2600" b="1" dirty="0">
              <a:solidFill>
                <a:srgbClr val="0000CC"/>
              </a:solidFill>
              <a:latin typeface="Times New Roman" pitchFamily="18" charset="0"/>
              <a:cs typeface="Times New Roman" pitchFamily="18" charset="0"/>
            </a:endParaRPr>
          </a:p>
        </p:txBody>
      </p:sp>
      <p:pic>
        <p:nvPicPr>
          <p:cNvPr id="10247" name="Picture 5" descr="6131d3148657a26e1bfe386e7ba65811.png">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3588" y="3810000"/>
            <a:ext cx="225583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descr="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Oval 10"/>
          <p:cNvSpPr>
            <a:spLocks noChangeArrowheads="1"/>
          </p:cNvSpPr>
          <p:nvPr/>
        </p:nvSpPr>
        <p:spPr bwMode="auto">
          <a:xfrm>
            <a:off x="1658938" y="3155950"/>
            <a:ext cx="685800" cy="685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4" name="Oval 406"/>
          <p:cNvSpPr>
            <a:spLocks noChangeArrowheads="1"/>
          </p:cNvSpPr>
          <p:nvPr/>
        </p:nvSpPr>
        <p:spPr bwMode="auto">
          <a:xfrm>
            <a:off x="1749425" y="5492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10</a:t>
            </a:r>
          </a:p>
        </p:txBody>
      </p:sp>
      <p:sp>
        <p:nvSpPr>
          <p:cNvPr id="25" name="Oval 406"/>
          <p:cNvSpPr>
            <a:spLocks noChangeArrowheads="1"/>
          </p:cNvSpPr>
          <p:nvPr/>
        </p:nvSpPr>
        <p:spPr bwMode="auto">
          <a:xfrm>
            <a:off x="1749425" y="5445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9</a:t>
            </a:r>
          </a:p>
        </p:txBody>
      </p:sp>
      <p:sp>
        <p:nvSpPr>
          <p:cNvPr id="26" name="Oval 406"/>
          <p:cNvSpPr>
            <a:spLocks noChangeArrowheads="1"/>
          </p:cNvSpPr>
          <p:nvPr/>
        </p:nvSpPr>
        <p:spPr bwMode="auto">
          <a:xfrm>
            <a:off x="1744663" y="5445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8</a:t>
            </a:r>
          </a:p>
        </p:txBody>
      </p:sp>
      <p:sp>
        <p:nvSpPr>
          <p:cNvPr id="27" name="Oval 406"/>
          <p:cNvSpPr>
            <a:spLocks noChangeArrowheads="1"/>
          </p:cNvSpPr>
          <p:nvPr/>
        </p:nvSpPr>
        <p:spPr bwMode="auto">
          <a:xfrm>
            <a:off x="1752600" y="5445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7</a:t>
            </a:r>
          </a:p>
        </p:txBody>
      </p:sp>
      <p:sp>
        <p:nvSpPr>
          <p:cNvPr id="28" name="Oval 406"/>
          <p:cNvSpPr>
            <a:spLocks noChangeArrowheads="1"/>
          </p:cNvSpPr>
          <p:nvPr/>
        </p:nvSpPr>
        <p:spPr bwMode="auto">
          <a:xfrm>
            <a:off x="1728788" y="5445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6</a:t>
            </a:r>
          </a:p>
        </p:txBody>
      </p:sp>
      <p:sp>
        <p:nvSpPr>
          <p:cNvPr id="29" name="Oval 406"/>
          <p:cNvSpPr>
            <a:spLocks noChangeArrowheads="1"/>
          </p:cNvSpPr>
          <p:nvPr/>
        </p:nvSpPr>
        <p:spPr bwMode="auto">
          <a:xfrm>
            <a:off x="1739900" y="53340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5</a:t>
            </a:r>
          </a:p>
        </p:txBody>
      </p:sp>
      <p:sp>
        <p:nvSpPr>
          <p:cNvPr id="30" name="Oval 406"/>
          <p:cNvSpPr>
            <a:spLocks noChangeArrowheads="1"/>
          </p:cNvSpPr>
          <p:nvPr/>
        </p:nvSpPr>
        <p:spPr bwMode="auto">
          <a:xfrm>
            <a:off x="1746250" y="53975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4</a:t>
            </a:r>
          </a:p>
        </p:txBody>
      </p:sp>
      <p:sp>
        <p:nvSpPr>
          <p:cNvPr id="31" name="Oval 406"/>
          <p:cNvSpPr>
            <a:spLocks noChangeArrowheads="1"/>
          </p:cNvSpPr>
          <p:nvPr/>
        </p:nvSpPr>
        <p:spPr bwMode="auto">
          <a:xfrm>
            <a:off x="1743075" y="5619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3</a:t>
            </a:r>
          </a:p>
        </p:txBody>
      </p:sp>
      <p:sp>
        <p:nvSpPr>
          <p:cNvPr id="32" name="Oval 406"/>
          <p:cNvSpPr>
            <a:spLocks noChangeArrowheads="1"/>
          </p:cNvSpPr>
          <p:nvPr/>
        </p:nvSpPr>
        <p:spPr bwMode="auto">
          <a:xfrm>
            <a:off x="1744663" y="5619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2</a:t>
            </a:r>
          </a:p>
        </p:txBody>
      </p:sp>
      <p:sp>
        <p:nvSpPr>
          <p:cNvPr id="33" name="Oval 406"/>
          <p:cNvSpPr>
            <a:spLocks noChangeArrowheads="1"/>
          </p:cNvSpPr>
          <p:nvPr/>
        </p:nvSpPr>
        <p:spPr bwMode="auto">
          <a:xfrm>
            <a:off x="1749425" y="54292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a:t>
            </a:r>
          </a:p>
        </p:txBody>
      </p:sp>
      <p:sp>
        <p:nvSpPr>
          <p:cNvPr id="34" name="Oval 406"/>
          <p:cNvSpPr>
            <a:spLocks noChangeArrowheads="1"/>
          </p:cNvSpPr>
          <p:nvPr/>
        </p:nvSpPr>
        <p:spPr bwMode="auto">
          <a:xfrm>
            <a:off x="1744663" y="5619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0</a:t>
            </a:r>
          </a:p>
        </p:txBody>
      </p:sp>
      <p:sp>
        <p:nvSpPr>
          <p:cNvPr id="35" name="TextBox 34"/>
          <p:cNvSpPr txBox="1"/>
          <p:nvPr>
            <p:custDataLst>
              <p:tags r:id="rId1"/>
            </p:custDataLst>
          </p:nvPr>
        </p:nvSpPr>
        <p:spPr>
          <a:xfrm>
            <a:off x="1524000" y="0"/>
            <a:ext cx="9144000" cy="446276"/>
          </a:xfrm>
          <a:prstGeom prst="rect">
            <a:avLst/>
          </a:prstGeom>
          <a:solidFill>
            <a:schemeClr val="tx2">
              <a:lumMod val="60000"/>
              <a:lumOff val="40000"/>
            </a:schemeClr>
          </a:solid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TRÒ</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CHƠI</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“AI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NHANH</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HƠN</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vi-VN"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4"/>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5"/>
                                        </p:tgtEl>
                                        <p:attrNameLst>
                                          <p:attrName>style.visibility</p:attrName>
                                        </p:attrNameLst>
                                      </p:cBhvr>
                                      <p:to>
                                        <p:strVal val="visible"/>
                                      </p:to>
                                    </p:set>
                                  </p:childTnLst>
                                </p:cTn>
                              </p:par>
                            </p:childTnLst>
                          </p:cTn>
                        </p:par>
                        <p:par>
                          <p:cTn id="34" fill="hold" nodeType="afterGroup">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6"/>
                                        </p:tgtEl>
                                        <p:attrNameLst>
                                          <p:attrName>style.visibility</p:attrName>
                                        </p:attrNameLst>
                                      </p:cBhvr>
                                      <p:to>
                                        <p:strVal val="visible"/>
                                      </p:to>
                                    </p:set>
                                  </p:childTnLst>
                                </p:cTn>
                              </p:par>
                            </p:childTnLst>
                          </p:cTn>
                        </p:par>
                        <p:par>
                          <p:cTn id="37" fill="hold" nodeType="afterGroup">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7"/>
                                        </p:tgtEl>
                                        <p:attrNameLst>
                                          <p:attrName>style.visibility</p:attrName>
                                        </p:attrNameLst>
                                      </p:cBhvr>
                                      <p:to>
                                        <p:strVal val="visible"/>
                                      </p:to>
                                    </p:set>
                                  </p:childTnLst>
                                </p:cTn>
                              </p:par>
                            </p:childTnLst>
                          </p:cTn>
                        </p:par>
                        <p:par>
                          <p:cTn id="40" fill="hold" nodeType="afterGroup">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8"/>
                                        </p:tgtEl>
                                        <p:attrNameLst>
                                          <p:attrName>style.visibility</p:attrName>
                                        </p:attrNameLst>
                                      </p:cBhvr>
                                      <p:to>
                                        <p:strVal val="visible"/>
                                      </p:to>
                                    </p:set>
                                  </p:childTnLst>
                                </p:cTn>
                              </p:par>
                            </p:childTnLst>
                          </p:cTn>
                        </p:par>
                        <p:par>
                          <p:cTn id="43" fill="hold" nodeType="afterGroup">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9"/>
                                        </p:tgtEl>
                                        <p:attrNameLst>
                                          <p:attrName>style.visibility</p:attrName>
                                        </p:attrNameLst>
                                      </p:cBhvr>
                                      <p:to>
                                        <p:strVal val="visible"/>
                                      </p:to>
                                    </p:set>
                                  </p:childTnLst>
                                </p:cTn>
                              </p:par>
                            </p:childTnLst>
                          </p:cTn>
                        </p:par>
                        <p:par>
                          <p:cTn id="46" fill="hold" nodeType="afterGroup">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30"/>
                                        </p:tgtEl>
                                        <p:attrNameLst>
                                          <p:attrName>style.visibility</p:attrName>
                                        </p:attrNameLst>
                                      </p:cBhvr>
                                      <p:to>
                                        <p:strVal val="visible"/>
                                      </p:to>
                                    </p:set>
                                  </p:childTnLst>
                                </p:cTn>
                              </p:par>
                            </p:childTnLst>
                          </p:cTn>
                        </p:par>
                        <p:par>
                          <p:cTn id="49" fill="hold" nodeType="afterGroup">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1"/>
                                        </p:tgtEl>
                                        <p:attrNameLst>
                                          <p:attrName>style.visibility</p:attrName>
                                        </p:attrNameLst>
                                      </p:cBhvr>
                                      <p:to>
                                        <p:strVal val="visible"/>
                                      </p:to>
                                    </p:set>
                                  </p:childTnLst>
                                </p:cTn>
                              </p:par>
                            </p:childTnLst>
                          </p:cTn>
                        </p:par>
                        <p:par>
                          <p:cTn id="52" fill="hold" nodeType="afterGroup">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2"/>
                                        </p:tgtEl>
                                        <p:attrNameLst>
                                          <p:attrName>style.visibility</p:attrName>
                                        </p:attrNameLst>
                                      </p:cBhvr>
                                      <p:to>
                                        <p:strVal val="visible"/>
                                      </p:to>
                                    </p:set>
                                  </p:childTnLst>
                                </p:cTn>
                              </p:par>
                            </p:childTnLst>
                          </p:cTn>
                        </p:par>
                        <p:par>
                          <p:cTn id="55" fill="hold" nodeType="afterGroup">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3"/>
                                        </p:tgtEl>
                                        <p:attrNameLst>
                                          <p:attrName>style.visibility</p:attrName>
                                        </p:attrNameLst>
                                      </p:cBhvr>
                                      <p:to>
                                        <p:strVal val="visible"/>
                                      </p:to>
                                    </p:set>
                                  </p:childTnLst>
                                </p:cTn>
                              </p:par>
                            </p:childTnLst>
                          </p:cTn>
                        </p:par>
                        <p:par>
                          <p:cTn id="58" fill="hold" nodeType="afterGroup">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6154"/>
                                        </p:tgtEl>
                                        <p:attrNameLst>
                                          <p:attrName>style.visibility</p:attrName>
                                        </p:attrNameLst>
                                      </p:cBhvr>
                                      <p:to>
                                        <p:strVal val="visible"/>
                                      </p:to>
                                    </p:set>
                                    <p:anim calcmode="lin" valueType="num">
                                      <p:cBhvr>
                                        <p:cTn id="65" dur="500" fill="hold"/>
                                        <p:tgtEl>
                                          <p:spTgt spid="6154"/>
                                        </p:tgtEl>
                                        <p:attrNameLst>
                                          <p:attrName>ppt_w</p:attrName>
                                        </p:attrNameLst>
                                      </p:cBhvr>
                                      <p:tavLst>
                                        <p:tav tm="0">
                                          <p:val>
                                            <p:fltVal val="0"/>
                                          </p:val>
                                        </p:tav>
                                        <p:tav tm="100000">
                                          <p:val>
                                            <p:strVal val="#ppt_w"/>
                                          </p:val>
                                        </p:tav>
                                      </p:tavLst>
                                    </p:anim>
                                    <p:anim calcmode="lin" valueType="num">
                                      <p:cBhvr>
                                        <p:cTn id="66" dur="500" fill="hold"/>
                                        <p:tgtEl>
                                          <p:spTgt spid="6154"/>
                                        </p:tgtEl>
                                        <p:attrNameLst>
                                          <p:attrName>ppt_h</p:attrName>
                                        </p:attrNameLst>
                                      </p:cBhvr>
                                      <p:tavLst>
                                        <p:tav tm="0">
                                          <p:val>
                                            <p:fltVal val="0"/>
                                          </p:val>
                                        </p:tav>
                                        <p:tav tm="100000">
                                          <p:val>
                                            <p:strVal val="#ppt_h"/>
                                          </p:val>
                                        </p:tav>
                                      </p:tavLst>
                                    </p:anim>
                                    <p:animEffect transition="in" filter="fade">
                                      <p:cBhvr>
                                        <p:cTn id="67"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6154"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3f7e749c750b79cbde134e7bcf00a14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624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24000" y="457200"/>
            <a:ext cx="9144000" cy="12731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0" name="TextBox 9"/>
          <p:cNvSpPr txBox="1">
            <a:spLocks noChangeArrowheads="1"/>
          </p:cNvSpPr>
          <p:nvPr/>
        </p:nvSpPr>
        <p:spPr bwMode="auto">
          <a:xfrm>
            <a:off x="3276600" y="533400"/>
            <a:ext cx="727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Biết khai thác thông tin đáng tin cậy sẽ mang lại lợi ích:</a:t>
            </a:r>
          </a:p>
        </p:txBody>
      </p:sp>
      <p:sp>
        <p:nvSpPr>
          <p:cNvPr id="11" name="Rectangle 10"/>
          <p:cNvSpPr/>
          <p:nvPr/>
        </p:nvSpPr>
        <p:spPr>
          <a:xfrm>
            <a:off x="1524000" y="2133600"/>
            <a:ext cx="9144000" cy="2895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2" name="TextBox 11"/>
          <p:cNvSpPr txBox="1">
            <a:spLocks noChangeArrowheads="1"/>
          </p:cNvSpPr>
          <p:nvPr/>
        </p:nvSpPr>
        <p:spPr bwMode="auto">
          <a:xfrm>
            <a:off x="3276600" y="2522538"/>
            <a:ext cx="7391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600"/>
              </a:spcAft>
              <a:buFont typeface="Arial" panose="020B0604020202020204" pitchFamily="34" charset="0"/>
              <a:buNone/>
            </a:pPr>
            <a:r>
              <a:rPr lang="en-US" altLang="en-US" sz="2800" b="1">
                <a:solidFill>
                  <a:srgbClr val="3333FF"/>
                </a:solidFill>
                <a:latin typeface="Times New Roman" panose="02020603050405020304" pitchFamily="18" charset="0"/>
                <a:cs typeface="Times New Roman" panose="02020603050405020304" pitchFamily="18" charset="0"/>
              </a:rPr>
              <a:t>A. Những quyết định hợp lí</a:t>
            </a:r>
          </a:p>
          <a:p>
            <a:pPr eaLnBrk="1" hangingPunct="1">
              <a:spcBef>
                <a:spcPts val="600"/>
              </a:spcBef>
              <a:spcAft>
                <a:spcPts val="600"/>
              </a:spcAft>
              <a:buFont typeface="Arial" panose="020B0604020202020204" pitchFamily="34" charset="0"/>
              <a:buNone/>
            </a:pPr>
            <a:r>
              <a:rPr lang="en-US" altLang="en-US" sz="2800" b="1">
                <a:solidFill>
                  <a:srgbClr val="3333FF"/>
                </a:solidFill>
                <a:latin typeface="Times New Roman" panose="02020603050405020304" pitchFamily="18" charset="0"/>
                <a:cs typeface="Times New Roman" panose="02020603050405020304" pitchFamily="18" charset="0"/>
              </a:rPr>
              <a:t>B. Những thông tin hữu ích</a:t>
            </a:r>
          </a:p>
          <a:p>
            <a:pPr eaLnBrk="1" hangingPunct="1">
              <a:spcBef>
                <a:spcPts val="600"/>
              </a:spcBef>
              <a:spcAft>
                <a:spcPts val="600"/>
              </a:spcAft>
              <a:buFont typeface="Arial" panose="020B0604020202020204" pitchFamily="34" charset="0"/>
              <a:buNone/>
            </a:pPr>
            <a:r>
              <a:rPr lang="en-US" altLang="en-US" sz="2800" b="1">
                <a:solidFill>
                  <a:srgbClr val="3333FF"/>
                </a:solidFill>
                <a:latin typeface="Times New Roman" panose="02020603050405020304" pitchFamily="18" charset="0"/>
                <a:cs typeface="Times New Roman" panose="02020603050405020304" pitchFamily="18" charset="0"/>
              </a:rPr>
              <a:t>C. Tất cả các đáp án trên đều đúng</a:t>
            </a:r>
          </a:p>
        </p:txBody>
      </p:sp>
      <p:pic>
        <p:nvPicPr>
          <p:cNvPr id="11271" name="Picture 5" descr="6131d3148657a26e1bfe386e7ba65811.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24875" y="3844925"/>
            <a:ext cx="19208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4" descr="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7023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Oval 10"/>
          <p:cNvSpPr>
            <a:spLocks noChangeArrowheads="1"/>
          </p:cNvSpPr>
          <p:nvPr/>
        </p:nvSpPr>
        <p:spPr bwMode="auto">
          <a:xfrm>
            <a:off x="3200400" y="3636963"/>
            <a:ext cx="609600"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4" name="Oval 406"/>
          <p:cNvSpPr>
            <a:spLocks noChangeArrowheads="1"/>
          </p:cNvSpPr>
          <p:nvPr/>
        </p:nvSpPr>
        <p:spPr bwMode="auto">
          <a:xfrm>
            <a:off x="1603375" y="7778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10</a:t>
            </a:r>
          </a:p>
        </p:txBody>
      </p:sp>
      <p:sp>
        <p:nvSpPr>
          <p:cNvPr id="25" name="Oval 406"/>
          <p:cNvSpPr>
            <a:spLocks noChangeArrowheads="1"/>
          </p:cNvSpPr>
          <p:nvPr/>
        </p:nvSpPr>
        <p:spPr bwMode="auto">
          <a:xfrm>
            <a:off x="1603375"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9</a:t>
            </a:r>
          </a:p>
        </p:txBody>
      </p:sp>
      <p:sp>
        <p:nvSpPr>
          <p:cNvPr id="26" name="Oval 406"/>
          <p:cNvSpPr>
            <a:spLocks noChangeArrowheads="1"/>
          </p:cNvSpPr>
          <p:nvPr/>
        </p:nvSpPr>
        <p:spPr bwMode="auto">
          <a:xfrm>
            <a:off x="1600200"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8</a:t>
            </a:r>
          </a:p>
        </p:txBody>
      </p:sp>
      <p:sp>
        <p:nvSpPr>
          <p:cNvPr id="27" name="Oval 406"/>
          <p:cNvSpPr>
            <a:spLocks noChangeArrowheads="1"/>
          </p:cNvSpPr>
          <p:nvPr/>
        </p:nvSpPr>
        <p:spPr bwMode="auto">
          <a:xfrm>
            <a:off x="1608138"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7</a:t>
            </a:r>
          </a:p>
        </p:txBody>
      </p:sp>
      <p:sp>
        <p:nvSpPr>
          <p:cNvPr id="28" name="Oval 406"/>
          <p:cNvSpPr>
            <a:spLocks noChangeArrowheads="1"/>
          </p:cNvSpPr>
          <p:nvPr/>
        </p:nvSpPr>
        <p:spPr bwMode="auto">
          <a:xfrm>
            <a:off x="1584325"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6</a:t>
            </a:r>
          </a:p>
        </p:txBody>
      </p:sp>
      <p:sp>
        <p:nvSpPr>
          <p:cNvPr id="29" name="Oval 406"/>
          <p:cNvSpPr>
            <a:spLocks noChangeArrowheads="1"/>
          </p:cNvSpPr>
          <p:nvPr/>
        </p:nvSpPr>
        <p:spPr bwMode="auto">
          <a:xfrm>
            <a:off x="1595438" y="76200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5</a:t>
            </a:r>
          </a:p>
        </p:txBody>
      </p:sp>
      <p:sp>
        <p:nvSpPr>
          <p:cNvPr id="30" name="Oval 406"/>
          <p:cNvSpPr>
            <a:spLocks noChangeArrowheads="1"/>
          </p:cNvSpPr>
          <p:nvPr/>
        </p:nvSpPr>
        <p:spPr bwMode="auto">
          <a:xfrm>
            <a:off x="1601788" y="76835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4</a:t>
            </a:r>
          </a:p>
        </p:txBody>
      </p:sp>
      <p:sp>
        <p:nvSpPr>
          <p:cNvPr id="31" name="Oval 406"/>
          <p:cNvSpPr>
            <a:spLocks noChangeArrowheads="1"/>
          </p:cNvSpPr>
          <p:nvPr/>
        </p:nvSpPr>
        <p:spPr bwMode="auto">
          <a:xfrm>
            <a:off x="1598613" y="7905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3</a:t>
            </a:r>
          </a:p>
        </p:txBody>
      </p:sp>
      <p:sp>
        <p:nvSpPr>
          <p:cNvPr id="32" name="Oval 406"/>
          <p:cNvSpPr>
            <a:spLocks noChangeArrowheads="1"/>
          </p:cNvSpPr>
          <p:nvPr/>
        </p:nvSpPr>
        <p:spPr bwMode="auto">
          <a:xfrm>
            <a:off x="1600200" y="7905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2</a:t>
            </a:r>
          </a:p>
        </p:txBody>
      </p:sp>
      <p:sp>
        <p:nvSpPr>
          <p:cNvPr id="33" name="Oval 406"/>
          <p:cNvSpPr>
            <a:spLocks noChangeArrowheads="1"/>
          </p:cNvSpPr>
          <p:nvPr/>
        </p:nvSpPr>
        <p:spPr bwMode="auto">
          <a:xfrm>
            <a:off x="1603375" y="77152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a:t>
            </a:r>
          </a:p>
        </p:txBody>
      </p:sp>
      <p:sp>
        <p:nvSpPr>
          <p:cNvPr id="34" name="Oval 406"/>
          <p:cNvSpPr>
            <a:spLocks noChangeArrowheads="1"/>
          </p:cNvSpPr>
          <p:nvPr/>
        </p:nvSpPr>
        <p:spPr bwMode="auto">
          <a:xfrm>
            <a:off x="1600200" y="7905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0</a:t>
            </a:r>
          </a:p>
        </p:txBody>
      </p:sp>
      <p:sp>
        <p:nvSpPr>
          <p:cNvPr id="35" name="TextBox 34"/>
          <p:cNvSpPr txBox="1"/>
          <p:nvPr>
            <p:custDataLst>
              <p:tags r:id="rId1"/>
            </p:custDataLst>
          </p:nvPr>
        </p:nvSpPr>
        <p:spPr>
          <a:xfrm>
            <a:off x="1524000" y="0"/>
            <a:ext cx="9144000" cy="446276"/>
          </a:xfrm>
          <a:prstGeom prst="rect">
            <a:avLst/>
          </a:prstGeom>
          <a:solidFill>
            <a:schemeClr val="tx2">
              <a:lumMod val="60000"/>
              <a:lumOff val="40000"/>
            </a:schemeClr>
          </a:solid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TRÒ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CHƠI</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“AI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NHANH</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HƠN</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vi-VN"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4"/>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5"/>
                                        </p:tgtEl>
                                        <p:attrNameLst>
                                          <p:attrName>style.visibility</p:attrName>
                                        </p:attrNameLst>
                                      </p:cBhvr>
                                      <p:to>
                                        <p:strVal val="visible"/>
                                      </p:to>
                                    </p:set>
                                  </p:childTnLst>
                                </p:cTn>
                              </p:par>
                            </p:childTnLst>
                          </p:cTn>
                        </p:par>
                        <p:par>
                          <p:cTn id="34" fill="hold" nodeType="afterGroup">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6"/>
                                        </p:tgtEl>
                                        <p:attrNameLst>
                                          <p:attrName>style.visibility</p:attrName>
                                        </p:attrNameLst>
                                      </p:cBhvr>
                                      <p:to>
                                        <p:strVal val="visible"/>
                                      </p:to>
                                    </p:set>
                                  </p:childTnLst>
                                </p:cTn>
                              </p:par>
                            </p:childTnLst>
                          </p:cTn>
                        </p:par>
                        <p:par>
                          <p:cTn id="37" fill="hold" nodeType="afterGroup">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7"/>
                                        </p:tgtEl>
                                        <p:attrNameLst>
                                          <p:attrName>style.visibility</p:attrName>
                                        </p:attrNameLst>
                                      </p:cBhvr>
                                      <p:to>
                                        <p:strVal val="visible"/>
                                      </p:to>
                                    </p:set>
                                  </p:childTnLst>
                                </p:cTn>
                              </p:par>
                            </p:childTnLst>
                          </p:cTn>
                        </p:par>
                        <p:par>
                          <p:cTn id="40" fill="hold" nodeType="afterGroup">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8"/>
                                        </p:tgtEl>
                                        <p:attrNameLst>
                                          <p:attrName>style.visibility</p:attrName>
                                        </p:attrNameLst>
                                      </p:cBhvr>
                                      <p:to>
                                        <p:strVal val="visible"/>
                                      </p:to>
                                    </p:set>
                                  </p:childTnLst>
                                </p:cTn>
                              </p:par>
                            </p:childTnLst>
                          </p:cTn>
                        </p:par>
                        <p:par>
                          <p:cTn id="43" fill="hold" nodeType="afterGroup">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9"/>
                                        </p:tgtEl>
                                        <p:attrNameLst>
                                          <p:attrName>style.visibility</p:attrName>
                                        </p:attrNameLst>
                                      </p:cBhvr>
                                      <p:to>
                                        <p:strVal val="visible"/>
                                      </p:to>
                                    </p:set>
                                  </p:childTnLst>
                                </p:cTn>
                              </p:par>
                            </p:childTnLst>
                          </p:cTn>
                        </p:par>
                        <p:par>
                          <p:cTn id="46" fill="hold" nodeType="afterGroup">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30"/>
                                        </p:tgtEl>
                                        <p:attrNameLst>
                                          <p:attrName>style.visibility</p:attrName>
                                        </p:attrNameLst>
                                      </p:cBhvr>
                                      <p:to>
                                        <p:strVal val="visible"/>
                                      </p:to>
                                    </p:set>
                                  </p:childTnLst>
                                </p:cTn>
                              </p:par>
                            </p:childTnLst>
                          </p:cTn>
                        </p:par>
                        <p:par>
                          <p:cTn id="49" fill="hold" nodeType="afterGroup">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1"/>
                                        </p:tgtEl>
                                        <p:attrNameLst>
                                          <p:attrName>style.visibility</p:attrName>
                                        </p:attrNameLst>
                                      </p:cBhvr>
                                      <p:to>
                                        <p:strVal val="visible"/>
                                      </p:to>
                                    </p:set>
                                  </p:childTnLst>
                                </p:cTn>
                              </p:par>
                            </p:childTnLst>
                          </p:cTn>
                        </p:par>
                        <p:par>
                          <p:cTn id="52" fill="hold" nodeType="afterGroup">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2"/>
                                        </p:tgtEl>
                                        <p:attrNameLst>
                                          <p:attrName>style.visibility</p:attrName>
                                        </p:attrNameLst>
                                      </p:cBhvr>
                                      <p:to>
                                        <p:strVal val="visible"/>
                                      </p:to>
                                    </p:set>
                                  </p:childTnLst>
                                </p:cTn>
                              </p:par>
                            </p:childTnLst>
                          </p:cTn>
                        </p:par>
                        <p:par>
                          <p:cTn id="55" fill="hold" nodeType="afterGroup">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3"/>
                                        </p:tgtEl>
                                        <p:attrNameLst>
                                          <p:attrName>style.visibility</p:attrName>
                                        </p:attrNameLst>
                                      </p:cBhvr>
                                      <p:to>
                                        <p:strVal val="visible"/>
                                      </p:to>
                                    </p:set>
                                  </p:childTnLst>
                                </p:cTn>
                              </p:par>
                            </p:childTnLst>
                          </p:cTn>
                        </p:par>
                        <p:par>
                          <p:cTn id="58" fill="hold" nodeType="afterGroup">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7178"/>
                                        </p:tgtEl>
                                        <p:attrNameLst>
                                          <p:attrName>style.visibility</p:attrName>
                                        </p:attrNameLst>
                                      </p:cBhvr>
                                      <p:to>
                                        <p:strVal val="visible"/>
                                      </p:to>
                                    </p:set>
                                    <p:anim calcmode="lin" valueType="num">
                                      <p:cBhvr>
                                        <p:cTn id="65" dur="500" fill="hold"/>
                                        <p:tgtEl>
                                          <p:spTgt spid="7178"/>
                                        </p:tgtEl>
                                        <p:attrNameLst>
                                          <p:attrName>ppt_w</p:attrName>
                                        </p:attrNameLst>
                                      </p:cBhvr>
                                      <p:tavLst>
                                        <p:tav tm="0">
                                          <p:val>
                                            <p:fltVal val="0"/>
                                          </p:val>
                                        </p:tav>
                                        <p:tav tm="100000">
                                          <p:val>
                                            <p:strVal val="#ppt_w"/>
                                          </p:val>
                                        </p:tav>
                                      </p:tavLst>
                                    </p:anim>
                                    <p:anim calcmode="lin" valueType="num">
                                      <p:cBhvr>
                                        <p:cTn id="66" dur="500" fill="hold"/>
                                        <p:tgtEl>
                                          <p:spTgt spid="7178"/>
                                        </p:tgtEl>
                                        <p:attrNameLst>
                                          <p:attrName>ppt_h</p:attrName>
                                        </p:attrNameLst>
                                      </p:cBhvr>
                                      <p:tavLst>
                                        <p:tav tm="0">
                                          <p:val>
                                            <p:fltVal val="0"/>
                                          </p:val>
                                        </p:tav>
                                        <p:tav tm="100000">
                                          <p:val>
                                            <p:strVal val="#ppt_h"/>
                                          </p:val>
                                        </p:tav>
                                      </p:tavLst>
                                    </p:anim>
                                    <p:animEffect transition="in" filter="fade">
                                      <p:cBhvr>
                                        <p:cTn id="67"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7178"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12290" name="Picture 3" descr="Picture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505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Pictur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
            <a:ext cx="2962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image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533400"/>
            <a:ext cx="1714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image00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276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676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9525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descr="Pictur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13" y="6985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0" descr="Picture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429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1" descr="Picture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724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2" descr="Picture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487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3"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914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4"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6002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5"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114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6"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667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7"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971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8"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057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9"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343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514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876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2"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971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3"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733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24"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105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25"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01200" y="3276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26"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1295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27"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200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28"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495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29"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38862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3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5562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3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562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Picture 32" descr="Pictur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9977438" y="9525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Picture 33" descr="Pictur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90488" y="4665662"/>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34" descr="Pictur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9982200" y="469265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35" descr="Picture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6310313"/>
            <a:ext cx="39624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9" descr="Pictur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58738"/>
            <a:ext cx="2962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40" descr="image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571500"/>
            <a:ext cx="1714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Picture 4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6" name="Text Box 42"/>
          <p:cNvSpPr txBox="1">
            <a:spLocks noChangeArrowheads="1"/>
          </p:cNvSpPr>
          <p:nvPr/>
        </p:nvSpPr>
        <p:spPr bwMode="auto">
          <a:xfrm>
            <a:off x="3032125" y="201295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2400">
              <a:latin typeface="Arial" panose="020B0604020202020204" pitchFamily="34" charset="0"/>
            </a:endParaRPr>
          </a:p>
        </p:txBody>
      </p:sp>
      <p:sp>
        <p:nvSpPr>
          <p:cNvPr id="7214" name="Text Box 46"/>
          <p:cNvSpPr txBox="1">
            <a:spLocks noChangeArrowheads="1"/>
          </p:cNvSpPr>
          <p:nvPr/>
        </p:nvSpPr>
        <p:spPr bwMode="auto">
          <a:xfrm>
            <a:off x="1038225" y="1903413"/>
            <a:ext cx="103028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400" b="1">
                <a:solidFill>
                  <a:schemeClr val="bg1"/>
                </a:solidFill>
                <a:latin typeface="Times New Roman" panose="02020603050405020304" pitchFamily="18" charset="0"/>
                <a:cs typeface="Times New Roman" panose="02020603050405020304" pitchFamily="18" charset="0"/>
              </a:rPr>
              <a:t>Chủ đề C: TỔ CHỨC LƯU TRỮ, </a:t>
            </a:r>
          </a:p>
          <a:p>
            <a:pPr algn="ctr">
              <a:lnSpc>
                <a:spcPct val="100000"/>
              </a:lnSpc>
              <a:spcBef>
                <a:spcPct val="0"/>
              </a:spcBef>
              <a:buFontTx/>
              <a:buNone/>
            </a:pPr>
            <a:r>
              <a:rPr lang="en-US" altLang="en-US" sz="4400" b="1">
                <a:solidFill>
                  <a:schemeClr val="bg1"/>
                </a:solidFill>
                <a:latin typeface="Times New Roman" panose="02020603050405020304" pitchFamily="18" charset="0"/>
                <a:cs typeface="Times New Roman" panose="02020603050405020304" pitchFamily="18" charset="0"/>
              </a:rPr>
              <a:t>TÌM KIẾM VÀ TRAO ĐỔI THÔNG TIN</a:t>
            </a:r>
          </a:p>
        </p:txBody>
      </p:sp>
      <p:sp>
        <p:nvSpPr>
          <p:cNvPr id="7215" name="WordArt 47"/>
          <p:cNvSpPr>
            <a:spLocks noChangeArrowheads="1" noChangeShapeType="1" noTextEdit="1"/>
          </p:cNvSpPr>
          <p:nvPr/>
        </p:nvSpPr>
        <p:spPr bwMode="auto">
          <a:xfrm>
            <a:off x="936625" y="3883025"/>
            <a:ext cx="10287000" cy="1139825"/>
          </a:xfrm>
          <a:prstGeom prst="rect">
            <a:avLst/>
          </a:prstGeom>
        </p:spPr>
        <p:txBody>
          <a:bodyPr wrap="none" fromWordArt="1">
            <a:prstTxWarp prst="textPlain">
              <a:avLst>
                <a:gd name="adj" fmla="val 50000"/>
              </a:avLst>
            </a:prstTxWarp>
          </a:bodyPr>
          <a:lstStyle/>
          <a:p>
            <a:pPr algn="ctr"/>
            <a:r>
              <a:rPr lang="en-US" sz="5400" b="1" kern="10">
                <a:ln w="12700">
                  <a:solidFill>
                    <a:srgbClr val="EAEAEA"/>
                  </a:solidFill>
                  <a:round/>
                  <a:headEnd/>
                  <a:tailEnd/>
                </a:ln>
                <a:solidFill>
                  <a:srgbClr val="FFFF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 3. Bài tập nhóm: Thông tin với giải quyết vấn đề</a:t>
            </a:r>
          </a:p>
        </p:txBody>
      </p:sp>
      <p:sp>
        <p:nvSpPr>
          <p:cNvPr id="41" name="Text Box 3"/>
          <p:cNvSpPr txBox="1">
            <a:spLocks noChangeArrowheads="1"/>
          </p:cNvSpPr>
          <p:nvPr/>
        </p:nvSpPr>
        <p:spPr bwMode="auto">
          <a:xfrm>
            <a:off x="6648450" y="5853113"/>
            <a:ext cx="3975100" cy="461962"/>
          </a:xfrm>
          <a:prstGeom prst="rect">
            <a:avLst/>
          </a:prstGeom>
          <a:noFill/>
          <a:ln>
            <a:noFill/>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en-US" sz="24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GV: NGUYỄN TẤN MINH</a:t>
            </a:r>
            <a:endParaRPr lang="en-US" sz="2400" b="1" i="1" dirty="0">
              <a:solidFill>
                <a:srgbClr val="FF0000"/>
              </a:solidFill>
              <a:effectLst>
                <a:outerShdw blurRad="38100" dist="38100" dir="2700000" algn="tl">
                  <a:srgbClr val="C0C0C0"/>
                </a:outerShdw>
              </a:effectLst>
              <a:latin typeface=".VnArabia"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214"/>
                                        </p:tgtEl>
                                        <p:attrNameLst>
                                          <p:attrName>style.visibility</p:attrName>
                                        </p:attrNameLst>
                                      </p:cBhvr>
                                      <p:to>
                                        <p:strVal val="visible"/>
                                      </p:to>
                                    </p:set>
                                    <p:animEffect transition="in" filter="circle(in)">
                                      <p:cBhvr>
                                        <p:cTn id="7" dur="2000"/>
                                        <p:tgtEl>
                                          <p:spTgt spid="72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215"/>
                                        </p:tgtEl>
                                        <p:attrNameLst>
                                          <p:attrName>style.visibility</p:attrName>
                                        </p:attrNameLst>
                                      </p:cBhvr>
                                      <p:to>
                                        <p:strVal val="visible"/>
                                      </p:to>
                                    </p:set>
                                    <p:animEffect transition="in" filter="circle(in)">
                                      <p:cBhvr>
                                        <p:cTn id="12" dur="2000"/>
                                        <p:tgtEl>
                                          <p:spTgt spid="7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8"/>
          <p:cNvSpPr>
            <a:spLocks noChangeArrowheads="1"/>
          </p:cNvSpPr>
          <p:nvPr>
            <p:custDataLst>
              <p:tags r:id="rId1"/>
            </p:custDataLst>
          </p:nvPr>
        </p:nvSpPr>
        <p:spPr bwMode="gray">
          <a:xfrm>
            <a:off x="3536950" y="5494338"/>
            <a:ext cx="785813" cy="174625"/>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nvGrpSpPr>
          <p:cNvPr id="103" name="Group 7"/>
          <p:cNvGrpSpPr>
            <a:grpSpLocks/>
          </p:cNvGrpSpPr>
          <p:nvPr/>
        </p:nvGrpSpPr>
        <p:grpSpPr bwMode="auto">
          <a:xfrm>
            <a:off x="3440113" y="3752850"/>
            <a:ext cx="784225" cy="173038"/>
            <a:chOff x="-820" y="1961"/>
            <a:chExt cx="5760" cy="75"/>
          </a:xfrm>
        </p:grpSpPr>
        <p:sp>
          <p:nvSpPr>
            <p:cNvPr id="13379" name="Rectangle 8"/>
            <p:cNvSpPr>
              <a:spLocks noChangeArrowheads="1"/>
            </p:cNvSpPr>
            <p:nvPr>
              <p:custDataLst>
                <p:tags r:id="rId54"/>
              </p:custDataLst>
            </p:nvPr>
          </p:nvSpPr>
          <p:spPr bwMode="gray">
            <a:xfrm>
              <a:off x="-820" y="1961"/>
              <a:ext cx="5760" cy="75"/>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80" name="Rectangle 9"/>
            <p:cNvSpPr>
              <a:spLocks noChangeArrowheads="1"/>
            </p:cNvSpPr>
            <p:nvPr>
              <p:custDataLst>
                <p:tags r:id="rId55"/>
              </p:custDataLst>
            </p:nvPr>
          </p:nvSpPr>
          <p:spPr bwMode="gray">
            <a:xfrm>
              <a:off x="0" y="1972"/>
              <a:ext cx="4010" cy="4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grpSp>
        <p:nvGrpSpPr>
          <p:cNvPr id="152" name="Group 40"/>
          <p:cNvGrpSpPr>
            <a:grpSpLocks/>
          </p:cNvGrpSpPr>
          <p:nvPr>
            <p:custDataLst>
              <p:tags r:id="rId2"/>
            </p:custDataLst>
          </p:nvPr>
        </p:nvGrpSpPr>
        <p:grpSpPr bwMode="auto">
          <a:xfrm rot="5400000">
            <a:off x="2767806" y="3807619"/>
            <a:ext cx="944563" cy="117475"/>
            <a:chOff x="0" y="1896"/>
            <a:chExt cx="5760" cy="120"/>
          </a:xfrm>
        </p:grpSpPr>
        <p:sp>
          <p:nvSpPr>
            <p:cNvPr id="13377" name="Rectangle 41"/>
            <p:cNvSpPr>
              <a:spLocks noChangeArrowheads="1"/>
            </p:cNvSpPr>
            <p:nvPr>
              <p:custDataLst>
                <p:tags r:id="rId5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78" name="Rectangle 42"/>
            <p:cNvSpPr>
              <a:spLocks noChangeArrowheads="1"/>
            </p:cNvSpPr>
            <p:nvPr>
              <p:custDataLst>
                <p:tags r:id="rId5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grpSp>
        <p:nvGrpSpPr>
          <p:cNvPr id="14341" name="Group 7"/>
          <p:cNvGrpSpPr>
            <a:grpSpLocks/>
          </p:cNvGrpSpPr>
          <p:nvPr/>
        </p:nvGrpSpPr>
        <p:grpSpPr bwMode="auto">
          <a:xfrm>
            <a:off x="2209800" y="1993900"/>
            <a:ext cx="784225" cy="277813"/>
            <a:chOff x="0" y="1896"/>
            <a:chExt cx="5760" cy="120"/>
          </a:xfrm>
        </p:grpSpPr>
        <p:sp>
          <p:nvSpPr>
            <p:cNvPr id="13375" name="Rectangle 8"/>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76" name="Rectangle 9"/>
            <p:cNvSpPr>
              <a:spLocks noChangeArrowheads="1"/>
            </p:cNvSpPr>
            <p:nvPr>
              <p:custDataLst>
                <p:tags r:id="rId51"/>
              </p:custDataLst>
            </p:nvPr>
          </p:nvSpPr>
          <p:spPr bwMode="gray">
            <a:xfrm>
              <a:off x="0" y="1972"/>
              <a:ext cx="4010" cy="4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grpSp>
        <p:nvGrpSpPr>
          <p:cNvPr id="14342" name="Group 10"/>
          <p:cNvGrpSpPr>
            <a:grpSpLocks/>
          </p:cNvGrpSpPr>
          <p:nvPr>
            <p:custDataLst>
              <p:tags r:id="rId3"/>
            </p:custDataLst>
          </p:nvPr>
        </p:nvGrpSpPr>
        <p:grpSpPr bwMode="auto">
          <a:xfrm>
            <a:off x="1473200" y="1628775"/>
            <a:ext cx="725488" cy="925513"/>
            <a:chOff x="1471" y="2341"/>
            <a:chExt cx="457" cy="679"/>
          </a:xfrm>
        </p:grpSpPr>
        <p:grpSp>
          <p:nvGrpSpPr>
            <p:cNvPr id="13362" name="Group 11"/>
            <p:cNvGrpSpPr>
              <a:grpSpLocks/>
            </p:cNvGrpSpPr>
            <p:nvPr/>
          </p:nvGrpSpPr>
          <p:grpSpPr bwMode="auto">
            <a:xfrm rot="5400000">
              <a:off x="1456" y="2517"/>
              <a:ext cx="537" cy="185"/>
              <a:chOff x="0" y="1896"/>
              <a:chExt cx="5760" cy="120"/>
            </a:xfrm>
          </p:grpSpPr>
          <p:sp>
            <p:nvSpPr>
              <p:cNvPr id="13373" name="Rectangle 12"/>
              <p:cNvSpPr>
                <a:spLocks noChangeArrowheads="1"/>
              </p:cNvSpPr>
              <p:nvPr>
                <p:custDataLst>
                  <p:tags r:id="rId4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74" name="Rectangle 13"/>
              <p:cNvSpPr>
                <a:spLocks noChangeArrowheads="1"/>
              </p:cNvSpPr>
              <p:nvPr>
                <p:custDataLst>
                  <p:tags r:id="rId4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grpSp>
          <p:nvGrpSpPr>
            <p:cNvPr id="13363" name="Group 14"/>
            <p:cNvGrpSpPr>
              <a:grpSpLocks/>
            </p:cNvGrpSpPr>
            <p:nvPr/>
          </p:nvGrpSpPr>
          <p:grpSpPr bwMode="auto">
            <a:xfrm rot="5400000">
              <a:off x="1473" y="2565"/>
              <a:ext cx="453" cy="457"/>
              <a:chOff x="1842" y="1824"/>
              <a:chExt cx="2019" cy="1836"/>
            </a:xfrm>
          </p:grpSpPr>
          <p:sp>
            <p:nvSpPr>
              <p:cNvPr id="6159" name="AutoShape 15"/>
              <p:cNvSpPr>
                <a:spLocks noChangeArrowheads="1"/>
              </p:cNvSpPr>
              <p:nvPr>
                <p:custDataLst>
                  <p:tags r:id="rId39"/>
                </p:custDataLst>
              </p:nvPr>
            </p:nvSpPr>
            <p:spPr bwMode="gray">
              <a:xfrm rot="16200000" flipH="1">
                <a:off x="1791" y="2606"/>
                <a:ext cx="309"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3365" name="AutoShape 16"/>
              <p:cNvSpPr>
                <a:spLocks noChangeArrowheads="1"/>
              </p:cNvSpPr>
              <p:nvPr>
                <p:custDataLst>
                  <p:tags r:id="rId40"/>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66" name="AutoShape 17"/>
              <p:cNvSpPr>
                <a:spLocks noChangeArrowheads="1"/>
              </p:cNvSpPr>
              <p:nvPr>
                <p:custDataLst>
                  <p:tags r:id="rId41"/>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67" name="Oval 18"/>
              <p:cNvSpPr>
                <a:spLocks noChangeArrowheads="1"/>
              </p:cNvSpPr>
              <p:nvPr>
                <p:custDataLst>
                  <p:tags r:id="rId4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68" name="Oval 19"/>
              <p:cNvSpPr>
                <a:spLocks noChangeArrowheads="1"/>
              </p:cNvSpPr>
              <p:nvPr>
                <p:custDataLst>
                  <p:tags r:id="rId43"/>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4" name="Oval 20"/>
              <p:cNvSpPr>
                <a:spLocks noChangeArrowheads="1"/>
              </p:cNvSpPr>
              <p:nvPr>
                <p:custDataLst>
                  <p:tags r:id="rId44"/>
                </p:custDataLst>
              </p:nvPr>
            </p:nvSpPr>
            <p:spPr bwMode="gray">
              <a:xfrm>
                <a:off x="2132" y="2346"/>
                <a:ext cx="638" cy="1314"/>
              </a:xfrm>
              <a:prstGeom prst="ellipse">
                <a:avLst/>
              </a:prstGeom>
              <a:gradFill rotWithShape="1">
                <a:gsLst>
                  <a:gs pos="0">
                    <a:srgbClr val="FFFFFF"/>
                  </a:gs>
                  <a:gs pos="50000">
                    <a:schemeClr val="hlink"/>
                  </a:gs>
                  <a:gs pos="100000">
                    <a:srgbClr val="FFFFFF"/>
                  </a:gs>
                </a:gsLst>
                <a:lin ang="2700000" scaled="1"/>
              </a:gradFill>
              <a:ln w="9525">
                <a:noFill/>
                <a:round/>
                <a:headEnd/>
                <a:tailEnd/>
              </a:ln>
            </p:spPr>
            <p:txBody>
              <a:bodyPr wrap="none" anchor="ctr">
                <a:spAutoFit/>
              </a:bodyPr>
              <a:lstStyle/>
              <a:p>
                <a:pPr eaLnBrk="1" fontAlgn="auto" hangingPunct="1">
                  <a:spcBef>
                    <a:spcPts val="0"/>
                  </a:spcBef>
                  <a:spcAft>
                    <a:spcPts val="0"/>
                  </a:spcAft>
                  <a:defRPr/>
                </a:pPr>
                <a:endParaRPr lang="en-US">
                  <a:latin typeface="+mn-lt"/>
                  <a:cs typeface="+mn-cs"/>
                </a:endParaRPr>
              </a:p>
            </p:txBody>
          </p:sp>
          <p:sp>
            <p:nvSpPr>
              <p:cNvPr id="13370" name="Oval 21"/>
              <p:cNvSpPr>
                <a:spLocks noChangeArrowheads="1"/>
              </p:cNvSpPr>
              <p:nvPr>
                <p:custDataLst>
                  <p:tags r:id="rId45"/>
                </p:custDataLst>
              </p:nvPr>
            </p:nvSpPr>
            <p:spPr bwMode="gray">
              <a:xfrm>
                <a:off x="2159" y="2345"/>
                <a:ext cx="645" cy="131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6" name="Oval 22"/>
              <p:cNvSpPr>
                <a:spLocks noChangeArrowheads="1"/>
              </p:cNvSpPr>
              <p:nvPr>
                <p:custDataLst>
                  <p:tags r:id="rId46"/>
                </p:custDataLst>
              </p:nvPr>
            </p:nvSpPr>
            <p:spPr bwMode="gray">
              <a:xfrm>
                <a:off x="2055" y="2037"/>
                <a:ext cx="1614" cy="1314"/>
              </a:xfrm>
              <a:prstGeom prst="ellipse">
                <a:avLst/>
              </a:prstGeom>
              <a:gradFill rotWithShape="1">
                <a:gsLst>
                  <a:gs pos="0">
                    <a:srgbClr val="7A7400"/>
                  </a:gs>
                  <a:gs pos="50000">
                    <a:schemeClr val="hlink"/>
                  </a:gs>
                  <a:gs pos="100000">
                    <a:srgbClr val="7A7400"/>
                  </a:gs>
                </a:gsLst>
                <a:lin ang="18900000" scaled="1"/>
              </a:gradFill>
              <a:ln w="9525">
                <a:noFill/>
                <a:round/>
                <a:headEnd/>
                <a:tailEnd/>
              </a:ln>
            </p:spPr>
            <p:txBody>
              <a:bodyPr anchor="ctr">
                <a:spAutoFit/>
              </a:bodyPr>
              <a:lstStyle/>
              <a:p>
                <a:pPr eaLnBrk="1" fontAlgn="auto" hangingPunct="1">
                  <a:spcBef>
                    <a:spcPts val="0"/>
                  </a:spcBef>
                  <a:spcAft>
                    <a:spcPts val="0"/>
                  </a:spcAft>
                  <a:defRPr/>
                </a:pPr>
                <a:endParaRPr lang="en-US">
                  <a:latin typeface="+mn-lt"/>
                  <a:cs typeface="+mn-cs"/>
                </a:endParaRPr>
              </a:p>
            </p:txBody>
          </p:sp>
          <p:sp>
            <p:nvSpPr>
              <p:cNvPr id="13372" name="Oval 23" descr="Pink tissue paper"/>
              <p:cNvSpPr>
                <a:spLocks noChangeArrowheads="1"/>
              </p:cNvSpPr>
              <p:nvPr>
                <p:custDataLst>
                  <p:tags r:id="rId47"/>
                </p:custDataLst>
              </p:nvPr>
            </p:nvSpPr>
            <p:spPr bwMode="gray">
              <a:xfrm>
                <a:off x="2084" y="1980"/>
                <a:ext cx="1612" cy="1314"/>
              </a:xfrm>
              <a:prstGeom prst="ellipse">
                <a:avLst/>
              </a:prstGeom>
              <a:blipFill dpi="0" rotWithShape="1">
                <a:blip r:embed="rId5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grpSp>
      <p:grpSp>
        <p:nvGrpSpPr>
          <p:cNvPr id="12" name="Group 40"/>
          <p:cNvGrpSpPr>
            <a:grpSpLocks/>
          </p:cNvGrpSpPr>
          <p:nvPr>
            <p:custDataLst>
              <p:tags r:id="rId4"/>
            </p:custDataLst>
          </p:nvPr>
        </p:nvGrpSpPr>
        <p:grpSpPr bwMode="auto">
          <a:xfrm rot="5400000">
            <a:off x="2758281" y="2934494"/>
            <a:ext cx="942975" cy="115888"/>
            <a:chOff x="0" y="1896"/>
            <a:chExt cx="5760" cy="120"/>
          </a:xfrm>
        </p:grpSpPr>
        <p:sp>
          <p:nvSpPr>
            <p:cNvPr id="13360" name="Rectangle 41"/>
            <p:cNvSpPr>
              <a:spLocks noChangeArrowheads="1"/>
            </p:cNvSpPr>
            <p:nvPr>
              <p:custDataLst>
                <p:tags r:id="rId37"/>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61" name="Rectangle 42"/>
            <p:cNvSpPr>
              <a:spLocks noChangeArrowheads="1"/>
            </p:cNvSpPr>
            <p:nvPr>
              <p:custDataLst>
                <p:tags r:id="rId38"/>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grpSp>
        <p:nvGrpSpPr>
          <p:cNvPr id="15" name="Group 57"/>
          <p:cNvGrpSpPr>
            <a:grpSpLocks/>
          </p:cNvGrpSpPr>
          <p:nvPr>
            <p:custDataLst>
              <p:tags r:id="rId5"/>
            </p:custDataLst>
          </p:nvPr>
        </p:nvGrpSpPr>
        <p:grpSpPr bwMode="auto">
          <a:xfrm>
            <a:off x="2763838" y="3381375"/>
            <a:ext cx="749300" cy="796925"/>
            <a:chOff x="3242" y="2516"/>
            <a:chExt cx="586" cy="623"/>
          </a:xfrm>
        </p:grpSpPr>
        <p:grpSp>
          <p:nvGrpSpPr>
            <p:cNvPr id="13349" name="Group 58"/>
            <p:cNvGrpSpPr>
              <a:grpSpLocks/>
            </p:cNvGrpSpPr>
            <p:nvPr/>
          </p:nvGrpSpPr>
          <p:grpSpPr bwMode="auto">
            <a:xfrm rot="5400000">
              <a:off x="3223" y="2535"/>
              <a:ext cx="623" cy="586"/>
              <a:chOff x="1871" y="1824"/>
              <a:chExt cx="2007" cy="1820"/>
            </a:xfrm>
          </p:grpSpPr>
          <p:sp>
            <p:nvSpPr>
              <p:cNvPr id="13351" name="AutoShape 59"/>
              <p:cNvSpPr>
                <a:spLocks noChangeArrowheads="1"/>
              </p:cNvSpPr>
              <p:nvPr>
                <p:custDataLst>
                  <p:tags r:id="rId28"/>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52" name="AutoShape 60"/>
              <p:cNvSpPr>
                <a:spLocks noChangeArrowheads="1"/>
              </p:cNvSpPr>
              <p:nvPr>
                <p:custDataLst>
                  <p:tags r:id="rId29"/>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53" name="AutoShape 61"/>
              <p:cNvSpPr>
                <a:spLocks noChangeArrowheads="1"/>
              </p:cNvSpPr>
              <p:nvPr>
                <p:custDataLst>
                  <p:tags r:id="rId30"/>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54" name="Oval 62"/>
              <p:cNvSpPr>
                <a:spLocks noChangeArrowheads="1"/>
              </p:cNvSpPr>
              <p:nvPr>
                <p:custDataLst>
                  <p:tags r:id="rId31"/>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55" name="Oval 63" descr="Bouquet"/>
              <p:cNvSpPr>
                <a:spLocks noChangeArrowheads="1"/>
              </p:cNvSpPr>
              <p:nvPr>
                <p:custDataLst>
                  <p:tags r:id="rId32"/>
                </p:custDataLst>
              </p:nvPr>
            </p:nvSpPr>
            <p:spPr bwMode="gray">
              <a:xfrm>
                <a:off x="2170" y="1915"/>
                <a:ext cx="1430" cy="1430"/>
              </a:xfrm>
              <a:prstGeom prst="ellipse">
                <a:avLst/>
              </a:prstGeom>
              <a:blipFill dpi="0" rotWithShape="1">
                <a:blip r:embed="rId59"/>
                <a:srcRect/>
                <a:tile tx="0" ty="0" sx="100000" sy="100000" flip="none" algn="tl"/>
              </a:blipFill>
              <a:ln w="9525" algn="ctr">
                <a:solidFill>
                  <a:srgbClr val="0099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208" name="Oval 64"/>
              <p:cNvSpPr>
                <a:spLocks noChangeArrowheads="1"/>
              </p:cNvSpPr>
              <p:nvPr>
                <p:custDataLst>
                  <p:tags r:id="rId33"/>
                </p:custDataLst>
              </p:nvPr>
            </p:nvSpPr>
            <p:spPr bwMode="gray">
              <a:xfrm>
                <a:off x="2265" y="2382"/>
                <a:ext cx="652" cy="126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wrap="none" anchor="ctr">
                <a:spAutoFit/>
              </a:bodyPr>
              <a:lstStyle/>
              <a:p>
                <a:pPr eaLnBrk="1" fontAlgn="auto" hangingPunct="1">
                  <a:spcBef>
                    <a:spcPts val="0"/>
                  </a:spcBef>
                  <a:spcAft>
                    <a:spcPts val="0"/>
                  </a:spcAft>
                  <a:defRPr/>
                </a:pPr>
                <a:endParaRPr lang="en-US">
                  <a:latin typeface="+mn-lt"/>
                  <a:cs typeface="+mn-cs"/>
                </a:endParaRPr>
              </a:p>
            </p:txBody>
          </p:sp>
          <p:sp>
            <p:nvSpPr>
              <p:cNvPr id="13357" name="Oval 65">
                <a:hlinkClick r:id="rId60" action="ppaction://hlinkpres?slideindex=1&amp;slidetitle="/>
              </p:cNvPr>
              <p:cNvSpPr>
                <a:spLocks noChangeArrowheads="1"/>
              </p:cNvSpPr>
              <p:nvPr>
                <p:custDataLst>
                  <p:tags r:id="rId34"/>
                </p:custDataLst>
              </p:nvPr>
            </p:nvSpPr>
            <p:spPr bwMode="gray">
              <a:xfrm>
                <a:off x="2265" y="2382"/>
                <a:ext cx="654" cy="1262"/>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210" name="Oval 66"/>
              <p:cNvSpPr>
                <a:spLocks noChangeArrowheads="1"/>
              </p:cNvSpPr>
              <p:nvPr>
                <p:custDataLst>
                  <p:tags r:id="rId35"/>
                </p:custDataLst>
              </p:nvPr>
            </p:nvSpPr>
            <p:spPr bwMode="gray">
              <a:xfrm>
                <a:off x="2229" y="1981"/>
                <a:ext cx="1275" cy="1265"/>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anchor="ctr">
                <a:spAutoFit/>
              </a:bodyPr>
              <a:lstStyle/>
              <a:p>
                <a:pPr eaLnBrk="1" fontAlgn="auto" hangingPunct="1">
                  <a:spcBef>
                    <a:spcPts val="0"/>
                  </a:spcBef>
                  <a:spcAft>
                    <a:spcPts val="0"/>
                  </a:spcAft>
                  <a:defRPr/>
                </a:pPr>
                <a:endParaRPr lang="en-US">
                  <a:latin typeface="+mn-lt"/>
                  <a:cs typeface="+mn-cs"/>
                </a:endParaRPr>
              </a:p>
            </p:txBody>
          </p:sp>
          <p:sp>
            <p:nvSpPr>
              <p:cNvPr id="13359" name="Oval 67" descr="Bouquet"/>
              <p:cNvSpPr>
                <a:spLocks noChangeArrowheads="1"/>
              </p:cNvSpPr>
              <p:nvPr>
                <p:custDataLst>
                  <p:tags r:id="rId36"/>
                </p:custDataLst>
              </p:nvPr>
            </p:nvSpPr>
            <p:spPr bwMode="gray">
              <a:xfrm>
                <a:off x="2235" y="1997"/>
                <a:ext cx="1318" cy="1261"/>
              </a:xfrm>
              <a:prstGeom prst="ellipse">
                <a:avLst/>
              </a:prstGeom>
              <a:blipFill dpi="0" rotWithShape="1">
                <a:blip r:embed="rId59"/>
                <a:srcRect/>
                <a:tile tx="0" ty="0" sx="100000" sy="100000" flip="none" algn="tl"/>
              </a:blipFill>
              <a:ln w="38100" algn="ctr">
                <a:solidFill>
                  <a:srgbClr val="00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sp>
          <p:nvSpPr>
            <p:cNvPr id="13350" name="WordArt 68">
              <a:hlinkClick r:id="rId61" action="ppaction://hlinkpres?slideindex=1&amp;slidetitle="/>
            </p:cNvPr>
            <p:cNvSpPr>
              <a:spLocks noChangeArrowheads="1" noChangeShapeType="1" noTextEdit="1"/>
            </p:cNvSpPr>
            <p:nvPr>
              <p:custDataLst>
                <p:tags r:id="rId27"/>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Arial" panose="020B0604020202020204" pitchFamily="34" charset="0"/>
                </a:rPr>
                <a:t>1</a:t>
              </a:r>
            </a:p>
          </p:txBody>
        </p:sp>
      </p:grpSp>
      <p:grpSp>
        <p:nvGrpSpPr>
          <p:cNvPr id="14345" name="Group 69"/>
          <p:cNvGrpSpPr>
            <a:grpSpLocks/>
          </p:cNvGrpSpPr>
          <p:nvPr>
            <p:custDataLst>
              <p:tags r:id="rId6"/>
            </p:custDataLst>
          </p:nvPr>
        </p:nvGrpSpPr>
        <p:grpSpPr bwMode="auto">
          <a:xfrm>
            <a:off x="1382713" y="838200"/>
            <a:ext cx="990600" cy="1057275"/>
            <a:chOff x="196" y="292"/>
            <a:chExt cx="616" cy="507"/>
          </a:xfrm>
        </p:grpSpPr>
        <p:grpSp>
          <p:nvGrpSpPr>
            <p:cNvPr id="13343" name="Group 70"/>
            <p:cNvGrpSpPr>
              <a:grpSpLocks/>
            </p:cNvGrpSpPr>
            <p:nvPr/>
          </p:nvGrpSpPr>
          <p:grpSpPr bwMode="auto">
            <a:xfrm>
              <a:off x="204" y="300"/>
              <a:ext cx="608" cy="499"/>
              <a:chOff x="204" y="300"/>
              <a:chExt cx="608" cy="499"/>
            </a:xfrm>
          </p:grpSpPr>
          <p:sp>
            <p:nvSpPr>
              <p:cNvPr id="13347" name="Oval 19" descr="Oak"/>
              <p:cNvSpPr>
                <a:spLocks noChangeArrowheads="1"/>
              </p:cNvSpPr>
              <p:nvPr>
                <p:custDataLst>
                  <p:tags r:id="rId25"/>
                </p:custDataLst>
              </p:nvPr>
            </p:nvSpPr>
            <p:spPr bwMode="auto">
              <a:xfrm rot="1758052">
                <a:off x="204" y="300"/>
                <a:ext cx="592" cy="482"/>
              </a:xfrm>
              <a:prstGeom prst="ellipse">
                <a:avLst/>
              </a:prstGeom>
              <a:blipFill dpi="0" rotWithShape="1">
                <a:blip r:embed="rId6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endParaRPr lang="en-US" altLang="en-US" sz="1800"/>
              </a:p>
            </p:txBody>
          </p:sp>
          <p:sp>
            <p:nvSpPr>
              <p:cNvPr id="13348" name="Oval 24" descr="Oak"/>
              <p:cNvSpPr>
                <a:spLocks noChangeArrowheads="1"/>
              </p:cNvSpPr>
              <p:nvPr>
                <p:custDataLst>
                  <p:tags r:id="rId26"/>
                </p:custDataLst>
              </p:nvPr>
            </p:nvSpPr>
            <p:spPr bwMode="gray">
              <a:xfrm rot="1758052">
                <a:off x="220" y="317"/>
                <a:ext cx="592" cy="482"/>
              </a:xfrm>
              <a:prstGeom prst="ellipse">
                <a:avLst/>
              </a:prstGeom>
              <a:blipFill dpi="0" rotWithShape="1">
                <a:blip r:embed="rId6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endParaRPr lang="en-US" altLang="en-US" sz="1800"/>
              </a:p>
            </p:txBody>
          </p:sp>
        </p:grpSp>
        <p:grpSp>
          <p:nvGrpSpPr>
            <p:cNvPr id="13344" name="Group 73"/>
            <p:cNvGrpSpPr>
              <a:grpSpLocks/>
            </p:cNvGrpSpPr>
            <p:nvPr/>
          </p:nvGrpSpPr>
          <p:grpSpPr bwMode="auto">
            <a:xfrm>
              <a:off x="196" y="292"/>
              <a:ext cx="592" cy="482"/>
              <a:chOff x="204" y="300"/>
              <a:chExt cx="592" cy="482"/>
            </a:xfrm>
          </p:grpSpPr>
          <p:sp>
            <p:nvSpPr>
              <p:cNvPr id="13345" name="Oval 25" descr="Oak"/>
              <p:cNvSpPr>
                <a:spLocks noChangeArrowheads="1"/>
              </p:cNvSpPr>
              <p:nvPr>
                <p:custDataLst>
                  <p:tags r:id="rId24"/>
                </p:custDataLst>
              </p:nvPr>
            </p:nvSpPr>
            <p:spPr bwMode="gray">
              <a:xfrm rot="1758052">
                <a:off x="204" y="300"/>
                <a:ext cx="592" cy="482"/>
              </a:xfrm>
              <a:prstGeom prst="ellipse">
                <a:avLst/>
              </a:prstGeom>
              <a:blipFill dpi="0" rotWithShape="1">
                <a:blip r:embed="rId6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endParaRPr lang="en-US" altLang="en-US" sz="1800"/>
              </a:p>
            </p:txBody>
          </p:sp>
          <p:pic>
            <p:nvPicPr>
              <p:cNvPr id="13346" name="Picture 27" descr="Picture1"/>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280" y="376"/>
                <a:ext cx="276" cy="280"/>
              </a:xfrm>
              <a:prstGeom prst="rect">
                <a:avLst/>
              </a:prstGeom>
              <a:blipFill dpi="0" rotWithShape="1">
                <a:blip r:embed="rId6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grpSp>
        <p:nvGrpSpPr>
          <p:cNvPr id="74" name="Group 40"/>
          <p:cNvGrpSpPr>
            <a:grpSpLocks/>
          </p:cNvGrpSpPr>
          <p:nvPr>
            <p:custDataLst>
              <p:tags r:id="rId7"/>
            </p:custDataLst>
          </p:nvPr>
        </p:nvGrpSpPr>
        <p:grpSpPr bwMode="auto">
          <a:xfrm rot="5400000">
            <a:off x="2763837" y="4678363"/>
            <a:ext cx="944563" cy="115888"/>
            <a:chOff x="0" y="1896"/>
            <a:chExt cx="5760" cy="120"/>
          </a:xfrm>
        </p:grpSpPr>
        <p:sp>
          <p:nvSpPr>
            <p:cNvPr id="13341" name="Rectangle 41"/>
            <p:cNvSpPr>
              <a:spLocks noChangeArrowheads="1"/>
            </p:cNvSpPr>
            <p:nvPr>
              <p:custDataLst>
                <p:tags r:id="rId2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42" name="Rectangle 42"/>
            <p:cNvSpPr>
              <a:spLocks noChangeArrowheads="1"/>
            </p:cNvSpPr>
            <p:nvPr>
              <p:custDataLst>
                <p:tags r:id="rId2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grpSp>
        <p:nvGrpSpPr>
          <p:cNvPr id="77" name="Group 44"/>
          <p:cNvGrpSpPr>
            <a:grpSpLocks/>
          </p:cNvGrpSpPr>
          <p:nvPr>
            <p:custDataLst>
              <p:tags r:id="rId8"/>
            </p:custDataLst>
          </p:nvPr>
        </p:nvGrpSpPr>
        <p:grpSpPr bwMode="auto">
          <a:xfrm>
            <a:off x="2808288" y="5157788"/>
            <a:ext cx="739775" cy="795337"/>
            <a:chOff x="3252" y="1700"/>
            <a:chExt cx="589" cy="623"/>
          </a:xfrm>
        </p:grpSpPr>
        <p:grpSp>
          <p:nvGrpSpPr>
            <p:cNvPr id="13330" name="Group 45"/>
            <p:cNvGrpSpPr>
              <a:grpSpLocks/>
            </p:cNvGrpSpPr>
            <p:nvPr/>
          </p:nvGrpSpPr>
          <p:grpSpPr bwMode="auto">
            <a:xfrm rot="5400000">
              <a:off x="3235" y="1717"/>
              <a:ext cx="623" cy="589"/>
              <a:chOff x="1871" y="1824"/>
              <a:chExt cx="2007" cy="1832"/>
            </a:xfrm>
          </p:grpSpPr>
          <p:sp>
            <p:nvSpPr>
              <p:cNvPr id="13332" name="AutoShape 46" descr="Bouquet"/>
              <p:cNvSpPr>
                <a:spLocks noChangeArrowheads="1"/>
              </p:cNvSpPr>
              <p:nvPr>
                <p:custDataLst>
                  <p:tags r:id="rId13"/>
                </p:custDataLst>
              </p:nvPr>
            </p:nvSpPr>
            <p:spPr bwMode="gray">
              <a:xfrm rot="16200000" flipH="1">
                <a:off x="1818" y="2512"/>
                <a:ext cx="311" cy="206"/>
              </a:xfrm>
              <a:prstGeom prst="upArrow">
                <a:avLst>
                  <a:gd name="adj1" fmla="val 51676"/>
                  <a:gd name="adj2" fmla="val 100000"/>
                </a:avLst>
              </a:prstGeom>
              <a:blipFill dpi="0" rotWithShape="1">
                <a:blip r:embed="rId59"/>
                <a:srcRect/>
                <a:tile tx="0" ty="0" sx="100000" sy="100000" flip="none" algn="tl"/>
              </a:blipFill>
              <a:ln w="9525" algn="ctr">
                <a:solidFill>
                  <a:srgbClr val="0099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33" name="AutoShape 47" descr="Bouquet"/>
              <p:cNvSpPr>
                <a:spLocks noChangeArrowheads="1"/>
              </p:cNvSpPr>
              <p:nvPr>
                <p:custDataLst>
                  <p:tags r:id="rId14"/>
                </p:custDataLst>
              </p:nvPr>
            </p:nvSpPr>
            <p:spPr bwMode="gray">
              <a:xfrm rot="5400000" flipH="1">
                <a:off x="3621" y="2498"/>
                <a:ext cx="311" cy="203"/>
              </a:xfrm>
              <a:prstGeom prst="upArrow">
                <a:avLst>
                  <a:gd name="adj1" fmla="val 51676"/>
                  <a:gd name="adj2" fmla="val 100000"/>
                </a:avLst>
              </a:prstGeom>
              <a:blipFill dpi="0" rotWithShape="1">
                <a:blip r:embed="rId59"/>
                <a:srcRect/>
                <a:tile tx="0" ty="0" sx="100000" sy="100000" flip="none" algn="tl"/>
              </a:blip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34" name="AutoShape 48" descr="Bouquet"/>
              <p:cNvSpPr>
                <a:spLocks noChangeArrowheads="1"/>
              </p:cNvSpPr>
              <p:nvPr>
                <p:custDataLst>
                  <p:tags r:id="rId15"/>
                </p:custDataLst>
              </p:nvPr>
            </p:nvSpPr>
            <p:spPr bwMode="gray">
              <a:xfrm rot="10800000" flipH="1">
                <a:off x="2718" y="3429"/>
                <a:ext cx="303" cy="202"/>
              </a:xfrm>
              <a:prstGeom prst="upArrow">
                <a:avLst>
                  <a:gd name="adj1" fmla="val 51676"/>
                  <a:gd name="adj2" fmla="val 100000"/>
                </a:avLst>
              </a:prstGeom>
              <a:blipFill dpi="0" rotWithShape="1">
                <a:blip r:embed="rId59"/>
                <a:srcRect/>
                <a:tile tx="0" ty="0" sx="100000" sy="100000" flip="none" algn="tl"/>
              </a:blip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35" name="Oval 49" descr="Bouquet"/>
              <p:cNvSpPr>
                <a:spLocks noChangeArrowheads="1"/>
              </p:cNvSpPr>
              <p:nvPr>
                <p:custDataLst>
                  <p:tags r:id="rId16"/>
                </p:custDataLst>
              </p:nvPr>
            </p:nvSpPr>
            <p:spPr bwMode="gray">
              <a:xfrm>
                <a:off x="2078" y="1824"/>
                <a:ext cx="1615" cy="1615"/>
              </a:xfrm>
              <a:prstGeom prst="ellipse">
                <a:avLst/>
              </a:prstGeom>
              <a:blipFill dpi="0" rotWithShape="1">
                <a:blip r:embed="rId59"/>
                <a:srcRect/>
                <a:tile tx="0" ty="0" sx="100000" sy="100000" flip="none" algn="tl"/>
              </a:blipFill>
              <a:ln w="57150" algn="ctr">
                <a:solidFill>
                  <a:srgbClr val="0099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36" name="Oval 50" descr="Bouquet"/>
              <p:cNvSpPr>
                <a:spLocks noChangeArrowheads="1"/>
              </p:cNvSpPr>
              <p:nvPr>
                <p:custDataLst>
                  <p:tags r:id="rId17"/>
                </p:custDataLst>
              </p:nvPr>
            </p:nvSpPr>
            <p:spPr bwMode="gray">
              <a:xfrm>
                <a:off x="2170" y="1915"/>
                <a:ext cx="1430" cy="1430"/>
              </a:xfrm>
              <a:prstGeom prst="ellipse">
                <a:avLst/>
              </a:prstGeom>
              <a:blipFill dpi="0" rotWithShape="1">
                <a:blip r:embed="rId59"/>
                <a:srcRect/>
                <a:tile tx="0" ty="0" sx="100000" sy="100000" flip="none" algn="tl"/>
              </a:blipFill>
              <a:ln w="9525" algn="ctr">
                <a:solidFill>
                  <a:srgbClr val="0099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37" name="Oval 51" descr="Bouquet"/>
              <p:cNvSpPr>
                <a:spLocks noChangeArrowheads="1"/>
              </p:cNvSpPr>
              <p:nvPr>
                <p:custDataLst>
                  <p:tags r:id="rId18"/>
                </p:custDataLst>
              </p:nvPr>
            </p:nvSpPr>
            <p:spPr bwMode="gray">
              <a:xfrm>
                <a:off x="2265" y="2371"/>
                <a:ext cx="656" cy="1285"/>
              </a:xfrm>
              <a:prstGeom prst="ellipse">
                <a:avLst/>
              </a:prstGeom>
              <a:blipFill dpi="0" rotWithShape="1">
                <a:blip r:embed="rId59"/>
                <a:srcRect/>
                <a:tile tx="0" ty="0" sx="100000" sy="100000" flip="none" algn="tl"/>
              </a:blipFill>
              <a:ln w="38100" algn="ctr">
                <a:solidFill>
                  <a:srgbClr val="00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38" name="Oval 52" descr="Bouquet">
                <a:hlinkClick r:id="rId64" action="ppaction://hlinkpres?slideindex=1&amp;slidetitle="/>
              </p:cNvPr>
              <p:cNvSpPr>
                <a:spLocks noChangeArrowheads="1"/>
              </p:cNvSpPr>
              <p:nvPr>
                <p:custDataLst>
                  <p:tags r:id="rId19"/>
                </p:custDataLst>
              </p:nvPr>
            </p:nvSpPr>
            <p:spPr bwMode="gray">
              <a:xfrm>
                <a:off x="2265" y="2371"/>
                <a:ext cx="656" cy="1285"/>
              </a:xfrm>
              <a:prstGeom prst="ellipse">
                <a:avLst/>
              </a:prstGeom>
              <a:blipFill dpi="0" rotWithShape="1">
                <a:blip r:embed="rId59"/>
                <a:srcRect/>
                <a:tile tx="0" ty="0" sx="100000" sy="100000" flip="none" algn="tl"/>
              </a:blipFill>
              <a:ln w="38100" algn="ctr">
                <a:solidFill>
                  <a:srgbClr val="00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39" name="Oval 53" descr="Bouquet"/>
              <p:cNvSpPr>
                <a:spLocks noChangeArrowheads="1"/>
              </p:cNvSpPr>
              <p:nvPr>
                <p:custDataLst>
                  <p:tags r:id="rId20"/>
                </p:custDataLst>
              </p:nvPr>
            </p:nvSpPr>
            <p:spPr bwMode="gray">
              <a:xfrm>
                <a:off x="2232" y="1970"/>
                <a:ext cx="1317" cy="1285"/>
              </a:xfrm>
              <a:prstGeom prst="ellipse">
                <a:avLst/>
              </a:prstGeom>
              <a:blipFill dpi="0" rotWithShape="1">
                <a:blip r:embed="rId59"/>
                <a:srcRect/>
                <a:tile tx="0" ty="0" sx="100000" sy="100000" flip="none" algn="tl"/>
              </a:blipFill>
              <a:ln w="38100" algn="ctr">
                <a:solidFill>
                  <a:srgbClr val="00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40" name="Oval 54" descr="Bouquet"/>
              <p:cNvSpPr>
                <a:spLocks noChangeArrowheads="1"/>
              </p:cNvSpPr>
              <p:nvPr>
                <p:custDataLst>
                  <p:tags r:id="rId21"/>
                </p:custDataLst>
              </p:nvPr>
            </p:nvSpPr>
            <p:spPr bwMode="gray">
              <a:xfrm>
                <a:off x="2235" y="1985"/>
                <a:ext cx="1318" cy="1285"/>
              </a:xfrm>
              <a:prstGeom prst="ellipse">
                <a:avLst/>
              </a:prstGeom>
              <a:blipFill dpi="0" rotWithShape="1">
                <a:blip r:embed="rId59"/>
                <a:srcRect/>
                <a:tile tx="0" ty="0" sx="100000" sy="100000" flip="none" algn="tl"/>
              </a:blipFill>
              <a:ln w="38100" algn="ctr">
                <a:solidFill>
                  <a:srgbClr val="00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sp>
          <p:nvSpPr>
            <p:cNvPr id="13331" name="WordArt 55">
              <a:hlinkClick r:id="rId64" action="ppaction://hlinkpres?slideindex=1&amp;slidetitle="/>
            </p:cNvPr>
            <p:cNvSpPr>
              <a:spLocks noChangeArrowheads="1" noChangeShapeType="1" noTextEdit="1"/>
            </p:cNvSpPr>
            <p:nvPr>
              <p:custDataLst>
                <p:tags r:id="rId1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Arial" panose="020B0604020202020204" pitchFamily="34" charset="0"/>
                </a:rPr>
                <a:t>2</a:t>
              </a:r>
            </a:p>
          </p:txBody>
        </p:sp>
      </p:grpSp>
      <p:sp>
        <p:nvSpPr>
          <p:cNvPr id="102" name="AutoShape 27" descr="Bouquet">
            <a:hlinkClick r:id="rId65" action="ppaction://hlinksldjump"/>
          </p:cNvPr>
          <p:cNvSpPr>
            <a:spLocks noChangeArrowheads="1"/>
          </p:cNvSpPr>
          <p:nvPr>
            <p:custDataLst>
              <p:tags r:id="rId9"/>
            </p:custDataLst>
          </p:nvPr>
        </p:nvSpPr>
        <p:spPr bwMode="gray">
          <a:xfrm>
            <a:off x="2770188" y="1571625"/>
            <a:ext cx="5529262" cy="1055688"/>
          </a:xfrm>
          <a:prstGeom prst="roundRect">
            <a:avLst>
              <a:gd name="adj" fmla="val 50000"/>
            </a:avLst>
          </a:prstGeom>
          <a:blipFill dpi="0" rotWithShape="1">
            <a:blip r:embed="rId59"/>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Kết quả mỗi nhiệm vụ được  </a:t>
            </a:r>
          </a:p>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thể hiện trong hai tệp</a:t>
            </a:r>
          </a:p>
        </p:txBody>
      </p:sp>
      <p:sp>
        <p:nvSpPr>
          <p:cNvPr id="110" name="AutoShape 43" descr="Bouquet">
            <a:hlinkClick r:id="rId66" action="ppaction://hlinksldjump"/>
          </p:cNvPr>
          <p:cNvSpPr>
            <a:spLocks noChangeArrowheads="1"/>
          </p:cNvSpPr>
          <p:nvPr>
            <p:custDataLst>
              <p:tags r:id="rId10"/>
            </p:custDataLst>
          </p:nvPr>
        </p:nvSpPr>
        <p:spPr bwMode="gray">
          <a:xfrm>
            <a:off x="4149725" y="2928938"/>
            <a:ext cx="8042275" cy="1679575"/>
          </a:xfrm>
          <a:prstGeom prst="roundRect">
            <a:avLst>
              <a:gd name="adj" fmla="val 50000"/>
            </a:avLst>
          </a:prstGeom>
          <a:blipFill dpi="0" rotWithShape="1">
            <a:blip r:embed="rId59"/>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Bài trình chiếu có nội dung báo cáo kết  </a:t>
            </a:r>
          </a:p>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quả thực hiện nhiệm vụ của nhóm, gồm  </a:t>
            </a:r>
          </a:p>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từ 5 đến 10 trang chiếu</a:t>
            </a:r>
          </a:p>
        </p:txBody>
      </p:sp>
      <p:sp>
        <p:nvSpPr>
          <p:cNvPr id="151" name="AutoShape 43" descr="Bouquet">
            <a:hlinkClick r:id="rId66" action="ppaction://hlinksldjump"/>
          </p:cNvPr>
          <p:cNvSpPr>
            <a:spLocks noChangeArrowheads="1"/>
          </p:cNvSpPr>
          <p:nvPr>
            <p:custDataLst>
              <p:tags r:id="rId11"/>
            </p:custDataLst>
          </p:nvPr>
        </p:nvSpPr>
        <p:spPr bwMode="gray">
          <a:xfrm>
            <a:off x="4038600" y="4856163"/>
            <a:ext cx="8153400" cy="1697037"/>
          </a:xfrm>
          <a:prstGeom prst="roundRect">
            <a:avLst>
              <a:gd name="adj" fmla="val 50000"/>
            </a:avLst>
          </a:prstGeom>
          <a:blipFill dpi="0" rotWithShape="1">
            <a:blip r:embed="rId59"/>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Bản thu hoạch về việc tìm kiếm thông tin để         </a:t>
            </a:r>
          </a:p>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thực hiện nhiệm vụ và vai trò của thông tin  </a:t>
            </a:r>
          </a:p>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trong giải quyết nhiệm vụ đặt ra cho nhóm</a:t>
            </a:r>
          </a:p>
        </p:txBody>
      </p:sp>
      <p:sp>
        <p:nvSpPr>
          <p:cNvPr id="98" name="TextBox 97"/>
          <p:cNvSpPr txBox="1"/>
          <p:nvPr/>
        </p:nvSpPr>
        <p:spPr>
          <a:xfrm>
            <a:off x="0" y="0"/>
            <a:ext cx="12192000" cy="584200"/>
          </a:xfrm>
          <a:prstGeom prst="rect">
            <a:avLst/>
          </a:prstGeom>
          <a:solidFill>
            <a:schemeClr val="accent6"/>
          </a:solidFill>
        </p:spPr>
        <p:txBody>
          <a:bodyPr>
            <a:spAutoFit/>
          </a:bodyPr>
          <a:lstStyle/>
          <a:p>
            <a:pPr algn="ctr">
              <a:defRPr/>
            </a:pP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NHÓM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THÔNG</a:t>
            </a:r>
            <a:r>
              <a:rPr lang="en-US" sz="3200" b="1" dirty="0">
                <a:solidFill>
                  <a:srgbClr val="FF0000"/>
                </a:solidFill>
                <a:latin typeface="Times New Roman" panose="02020603050405020304" pitchFamily="18" charset="0"/>
                <a:cs typeface="Times New Roman" panose="02020603050405020304" pitchFamily="18" charset="0"/>
              </a:rPr>
              <a:t> TIN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QUYẾT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VẤN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4352" name="TextBox 2"/>
          <p:cNvSpPr txBox="1">
            <a:spLocks noChangeArrowheads="1"/>
          </p:cNvSpPr>
          <p:nvPr/>
        </p:nvSpPr>
        <p:spPr bwMode="auto">
          <a:xfrm>
            <a:off x="0" y="517525"/>
            <a:ext cx="1219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1. Yêu cầu chung:</a:t>
            </a:r>
          </a:p>
        </p:txBody>
      </p:sp>
      <p:sp>
        <p:nvSpPr>
          <p:cNvPr id="68" name="Cloud Callout 67"/>
          <p:cNvSpPr/>
          <p:nvPr/>
        </p:nvSpPr>
        <p:spPr>
          <a:xfrm>
            <a:off x="228600" y="2608263"/>
            <a:ext cx="3054350" cy="3716337"/>
          </a:xfrm>
          <a:prstGeom prst="cloudCallout">
            <a:avLst>
              <a:gd name="adj1" fmla="val -53489"/>
              <a:gd name="adj2" fmla="val 6645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2000" kern="1200">
                <a:solidFill>
                  <a:schemeClr val="lt1"/>
                </a:solidFill>
                <a:latin typeface="+mn-lt"/>
                <a:ea typeface="+mn-ea"/>
                <a:cs typeface="+mn-cs"/>
              </a:defRPr>
            </a:lvl1pPr>
            <a:lvl2pPr marL="457200" algn="l" rtl="0" eaLnBrk="0" fontAlgn="base" hangingPunct="0">
              <a:spcBef>
                <a:spcPct val="0"/>
              </a:spcBef>
              <a:spcAft>
                <a:spcPct val="0"/>
              </a:spcAft>
              <a:defRPr sz="2000" kern="1200">
                <a:solidFill>
                  <a:schemeClr val="lt1"/>
                </a:solidFill>
                <a:latin typeface="+mn-lt"/>
                <a:ea typeface="+mn-ea"/>
                <a:cs typeface="+mn-cs"/>
              </a:defRPr>
            </a:lvl2pPr>
            <a:lvl3pPr marL="914400" algn="l" rtl="0" eaLnBrk="0" fontAlgn="base" hangingPunct="0">
              <a:spcBef>
                <a:spcPct val="0"/>
              </a:spcBef>
              <a:spcAft>
                <a:spcPct val="0"/>
              </a:spcAft>
              <a:defRPr sz="2000" kern="1200">
                <a:solidFill>
                  <a:schemeClr val="lt1"/>
                </a:solidFill>
                <a:latin typeface="+mn-lt"/>
                <a:ea typeface="+mn-ea"/>
                <a:cs typeface="+mn-cs"/>
              </a:defRPr>
            </a:lvl3pPr>
            <a:lvl4pPr marL="1371600" algn="l" rtl="0" eaLnBrk="0" fontAlgn="base" hangingPunct="0">
              <a:spcBef>
                <a:spcPct val="0"/>
              </a:spcBef>
              <a:spcAft>
                <a:spcPct val="0"/>
              </a:spcAft>
              <a:defRPr sz="2000" kern="1200">
                <a:solidFill>
                  <a:schemeClr val="lt1"/>
                </a:solidFill>
                <a:latin typeface="+mn-lt"/>
                <a:ea typeface="+mn-ea"/>
                <a:cs typeface="+mn-cs"/>
              </a:defRPr>
            </a:lvl4pPr>
            <a:lvl5pPr marL="1828800" algn="l" rtl="0" eaLnBrk="0" fontAlgn="base" hangingPunct="0">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lvl="1" algn="ctr">
              <a:defRPr/>
            </a:pPr>
            <a:r>
              <a:rPr lang="en-US" sz="2800" b="1" dirty="0" err="1" smtClean="0">
                <a:solidFill>
                  <a:srgbClr val="0000CC"/>
                </a:solidFill>
                <a:latin typeface="Times New Roman" panose="02020603050405020304" pitchFamily="18" charset="0"/>
                <a:cs typeface="Times New Roman" panose="02020603050405020304" pitchFamily="18" charset="0"/>
              </a:rPr>
              <a:t>Kết</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quả</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của</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mỗi</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nhiệm</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vụ</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được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thể</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hiện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như</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thế</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nào</a:t>
            </a:r>
            <a:r>
              <a:rPr lang="en-US" sz="2800" b="1"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52"/>
                                        </p:tgtEl>
                                        <p:attrNameLst>
                                          <p:attrName>style.visibility</p:attrName>
                                        </p:attrNameLst>
                                      </p:cBhvr>
                                      <p:to>
                                        <p:strVal val="visible"/>
                                      </p:to>
                                    </p:set>
                                    <p:animEffect transition="in" filter="barn(inVertical)">
                                      <p:cBhvr>
                                        <p:cTn id="7" dur="500"/>
                                        <p:tgtEl>
                                          <p:spTgt spid="143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barn(inVertical)">
                                      <p:cBhvr>
                                        <p:cTn id="12" dur="500"/>
                                        <p:tgtEl>
                                          <p:spTgt spid="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8"/>
                                        </p:tgtEl>
                                      </p:cBhvr>
                                    </p:animEffect>
                                    <p:set>
                                      <p:cBhvr>
                                        <p:cTn id="17" dur="1" fill="hold">
                                          <p:stCondLst>
                                            <p:cond delay="499"/>
                                          </p:stCondLst>
                                        </p:cTn>
                                        <p:tgtEl>
                                          <p:spTgt spid="6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barn(inVertical)">
                                      <p:cBhvr>
                                        <p:cTn id="22" dur="500"/>
                                        <p:tgtEl>
                                          <p:spTgt spid="108"/>
                                        </p:tgtEl>
                                      </p:cBhvr>
                                    </p:animEffect>
                                  </p:childTnLst>
                                </p:cTn>
                              </p:par>
                              <p:par>
                                <p:cTn id="23" presetID="16" presetClass="entr" presetSubtype="21"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barn(inVertical)">
                                      <p:cBhvr>
                                        <p:cTn id="25" dur="500"/>
                                        <p:tgtEl>
                                          <p:spTgt spid="103"/>
                                        </p:tgtEl>
                                      </p:cBhvr>
                                    </p:animEffect>
                                  </p:childTnLst>
                                </p:cTn>
                              </p:par>
                              <p:par>
                                <p:cTn id="26" presetID="16" presetClass="entr" presetSubtype="21" fill="hold" nodeType="withEffect">
                                  <p:stCondLst>
                                    <p:cond delay="0"/>
                                  </p:stCondLst>
                                  <p:childTnLst>
                                    <p:set>
                                      <p:cBhvr>
                                        <p:cTn id="27" dur="1" fill="hold">
                                          <p:stCondLst>
                                            <p:cond delay="0"/>
                                          </p:stCondLst>
                                        </p:cTn>
                                        <p:tgtEl>
                                          <p:spTgt spid="152"/>
                                        </p:tgtEl>
                                        <p:attrNameLst>
                                          <p:attrName>style.visibility</p:attrName>
                                        </p:attrNameLst>
                                      </p:cBhvr>
                                      <p:to>
                                        <p:strVal val="visible"/>
                                      </p:to>
                                    </p:set>
                                    <p:animEffect transition="in" filter="barn(inVertical)">
                                      <p:cBhvr>
                                        <p:cTn id="28" dur="500"/>
                                        <p:tgtEl>
                                          <p:spTgt spid="152"/>
                                        </p:tgtEl>
                                      </p:cBhvr>
                                    </p:animEffect>
                                  </p:childTnLst>
                                </p:cTn>
                              </p:par>
                              <p:par>
                                <p:cTn id="29" presetID="16" presetClass="entr" presetSubtype="21" fill="hold" nodeType="withEffect">
                                  <p:stCondLst>
                                    <p:cond delay="0"/>
                                  </p:stCondLst>
                                  <p:childTnLst>
                                    <p:set>
                                      <p:cBhvr>
                                        <p:cTn id="30" dur="1" fill="hold">
                                          <p:stCondLst>
                                            <p:cond delay="0"/>
                                          </p:stCondLst>
                                        </p:cTn>
                                        <p:tgtEl>
                                          <p:spTgt spid="14341"/>
                                        </p:tgtEl>
                                        <p:attrNameLst>
                                          <p:attrName>style.visibility</p:attrName>
                                        </p:attrNameLst>
                                      </p:cBhvr>
                                      <p:to>
                                        <p:strVal val="visible"/>
                                      </p:to>
                                    </p:set>
                                    <p:animEffect transition="in" filter="barn(inVertical)">
                                      <p:cBhvr>
                                        <p:cTn id="31" dur="500"/>
                                        <p:tgtEl>
                                          <p:spTgt spid="14341"/>
                                        </p:tgtEl>
                                      </p:cBhvr>
                                    </p:animEffect>
                                  </p:childTnLst>
                                </p:cTn>
                              </p:par>
                              <p:par>
                                <p:cTn id="32" presetID="16" presetClass="entr" presetSubtype="21" fill="hold" nodeType="withEffect">
                                  <p:stCondLst>
                                    <p:cond delay="0"/>
                                  </p:stCondLst>
                                  <p:childTnLst>
                                    <p:set>
                                      <p:cBhvr>
                                        <p:cTn id="33" dur="1" fill="hold">
                                          <p:stCondLst>
                                            <p:cond delay="0"/>
                                          </p:stCondLst>
                                        </p:cTn>
                                        <p:tgtEl>
                                          <p:spTgt spid="14342"/>
                                        </p:tgtEl>
                                        <p:attrNameLst>
                                          <p:attrName>style.visibility</p:attrName>
                                        </p:attrNameLst>
                                      </p:cBhvr>
                                      <p:to>
                                        <p:strVal val="visible"/>
                                      </p:to>
                                    </p:set>
                                    <p:animEffect transition="in" filter="barn(inVertical)">
                                      <p:cBhvr>
                                        <p:cTn id="34" dur="500"/>
                                        <p:tgtEl>
                                          <p:spTgt spid="14342"/>
                                        </p:tgtEl>
                                      </p:cBhvr>
                                    </p:animEffect>
                                  </p:childTnLst>
                                </p:cTn>
                              </p:par>
                              <p:par>
                                <p:cTn id="35" presetID="16" presetClass="entr" presetSubtype="21"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nodeType="withEffect">
                                  <p:stCondLst>
                                    <p:cond delay="0"/>
                                  </p:stCondLst>
                                  <p:childTnLst>
                                    <p:set>
                                      <p:cBhvr>
                                        <p:cTn id="42" dur="1" fill="hold">
                                          <p:stCondLst>
                                            <p:cond delay="0"/>
                                          </p:stCondLst>
                                        </p:cTn>
                                        <p:tgtEl>
                                          <p:spTgt spid="14345"/>
                                        </p:tgtEl>
                                        <p:attrNameLst>
                                          <p:attrName>style.visibility</p:attrName>
                                        </p:attrNameLst>
                                      </p:cBhvr>
                                      <p:to>
                                        <p:strVal val="visible"/>
                                      </p:to>
                                    </p:set>
                                    <p:animEffect transition="in" filter="barn(inVertical)">
                                      <p:cBhvr>
                                        <p:cTn id="43" dur="500"/>
                                        <p:tgtEl>
                                          <p:spTgt spid="14345"/>
                                        </p:tgtEl>
                                      </p:cBhvr>
                                    </p:animEffect>
                                  </p:childTnLst>
                                </p:cTn>
                              </p:par>
                              <p:par>
                                <p:cTn id="44" presetID="16" presetClass="entr" presetSubtype="21" fill="hold"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barn(inVertical)">
                                      <p:cBhvr>
                                        <p:cTn id="46" dur="500"/>
                                        <p:tgtEl>
                                          <p:spTgt spid="74"/>
                                        </p:tgtEl>
                                      </p:cBhvr>
                                    </p:animEffect>
                                  </p:childTnLst>
                                </p:cTn>
                              </p:par>
                              <p:par>
                                <p:cTn id="47" presetID="16" presetClass="entr" presetSubtype="21"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barn(inVertical)">
                                      <p:cBhvr>
                                        <p:cTn id="49" dur="500"/>
                                        <p:tgtEl>
                                          <p:spTgt spid="7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barn(inVertical)">
                                      <p:cBhvr>
                                        <p:cTn id="52" dur="500"/>
                                        <p:tgtEl>
                                          <p:spTgt spid="10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0"/>
                                        </p:tgtEl>
                                        <p:attrNameLst>
                                          <p:attrName>style.visibility</p:attrName>
                                        </p:attrNameLst>
                                      </p:cBhvr>
                                      <p:to>
                                        <p:strVal val="visible"/>
                                      </p:to>
                                    </p:set>
                                    <p:animEffect transition="in" filter="barn(inVertical)">
                                      <p:cBhvr>
                                        <p:cTn id="57" dur="500"/>
                                        <p:tgtEl>
                                          <p:spTgt spid="1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1"/>
                                        </p:tgtEl>
                                        <p:attrNameLst>
                                          <p:attrName>style.visibility</p:attrName>
                                        </p:attrNameLst>
                                      </p:cBhvr>
                                      <p:to>
                                        <p:strVal val="visible"/>
                                      </p:to>
                                    </p:set>
                                    <p:animEffect transition="in" filter="barn(inVertical)">
                                      <p:cBhvr>
                                        <p:cTn id="62"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2" grpId="0" animBg="1"/>
      <p:bldP spid="110" grpId="0" animBg="1"/>
      <p:bldP spid="151" grpId="0" animBg="1"/>
      <p:bldP spid="14352" grpId="0"/>
      <p:bldP spid="68" grpId="0" animBg="1"/>
      <p:bldP spid="6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0" y="655638"/>
            <a:ext cx="1219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2. Các nhiệm vụ</a:t>
            </a:r>
          </a:p>
        </p:txBody>
      </p:sp>
      <p:sp>
        <p:nvSpPr>
          <p:cNvPr id="9" name="Text Box 7"/>
          <p:cNvSpPr txBox="1">
            <a:spLocks noChangeArrowheads="1"/>
          </p:cNvSpPr>
          <p:nvPr/>
        </p:nvSpPr>
        <p:spPr bwMode="auto">
          <a:xfrm>
            <a:off x="1143000" y="2235200"/>
            <a:ext cx="9296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i="1" u="sng">
                <a:solidFill>
                  <a:srgbClr val="FF0000"/>
                </a:solidFill>
                <a:latin typeface="Times New Roman" panose="02020603050405020304" pitchFamily="18" charset="0"/>
                <a:cs typeface="Times New Roman" panose="02020603050405020304" pitchFamily="18" charset="0"/>
              </a:rPr>
              <a:t>Câu hỏi:</a:t>
            </a:r>
          </a:p>
          <a:p>
            <a:pPr algn="ctr" eaLnBrk="1" hangingPunct="1">
              <a:spcBef>
                <a:spcPct val="50000"/>
              </a:spcBef>
              <a:buFontTx/>
              <a:buNone/>
            </a:pPr>
            <a:r>
              <a:rPr lang="en-US" altLang="en-US">
                <a:solidFill>
                  <a:srgbClr val="3333FF"/>
                </a:solidFill>
                <a:latin typeface="Times New Roman" panose="02020603050405020304" pitchFamily="18" charset="0"/>
                <a:cs typeface="Times New Roman" panose="02020603050405020304" pitchFamily="18" charset="0"/>
              </a:rPr>
              <a:t>1) Nhóm chọn nhiệm vụ gì?</a:t>
            </a:r>
          </a:p>
          <a:p>
            <a:pPr algn="ctr" eaLnBrk="1" hangingPunct="1">
              <a:spcBef>
                <a:spcPct val="50000"/>
              </a:spcBef>
              <a:buFontTx/>
              <a:buNone/>
            </a:pPr>
            <a:r>
              <a:rPr lang="en-US" altLang="en-US">
                <a:solidFill>
                  <a:srgbClr val="3333FF"/>
                </a:solidFill>
                <a:latin typeface="Times New Roman" panose="02020603050405020304" pitchFamily="18" charset="0"/>
                <a:cs typeface="Times New Roman" panose="02020603050405020304" pitchFamily="18" charset="0"/>
              </a:rPr>
              <a:t>2) Ai làm nhóm trưởng?</a:t>
            </a:r>
          </a:p>
          <a:p>
            <a:pPr algn="ctr" eaLnBrk="1" hangingPunct="1">
              <a:spcBef>
                <a:spcPct val="50000"/>
              </a:spcBef>
              <a:buFontTx/>
              <a:buNone/>
            </a:pPr>
            <a:endParaRPr lang="vi-VN" altLang="en-US" sz="2800">
              <a:solidFill>
                <a:srgbClr val="0000CC"/>
              </a:solidFill>
              <a:latin typeface="Times New Roman" panose="02020603050405020304" pitchFamily="18" charset="0"/>
              <a:cs typeface="Times New Roman" panose="02020603050405020304" pitchFamily="18" charset="0"/>
            </a:endParaRPr>
          </a:p>
        </p:txBody>
      </p:sp>
      <p:sp>
        <p:nvSpPr>
          <p:cNvPr id="15364" name="TextBox 9"/>
          <p:cNvSpPr txBox="1">
            <a:spLocks noChangeArrowheads="1"/>
          </p:cNvSpPr>
          <p:nvPr/>
        </p:nvSpPr>
        <p:spPr bwMode="auto">
          <a:xfrm>
            <a:off x="2209800" y="1147763"/>
            <a:ext cx="7431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HOẠT ĐỘNG NHÓM 4 HS</a:t>
            </a:r>
            <a:endParaRPr lang="vi-VN" altLang="en-US" b="1">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0" y="0"/>
            <a:ext cx="12192000" cy="584200"/>
          </a:xfrm>
          <a:prstGeom prst="rect">
            <a:avLst/>
          </a:prstGeom>
          <a:solidFill>
            <a:schemeClr val="accent6"/>
          </a:solidFill>
        </p:spPr>
        <p:txBody>
          <a:bodyPr>
            <a:spAutoFit/>
          </a:bodyPr>
          <a:lstStyle/>
          <a:p>
            <a:pPr algn="ctr">
              <a:defRPr/>
            </a:pP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NHÓM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THÔNG</a:t>
            </a:r>
            <a:r>
              <a:rPr lang="en-US" sz="3200" b="1" dirty="0">
                <a:solidFill>
                  <a:srgbClr val="FF0000"/>
                </a:solidFill>
                <a:latin typeface="Times New Roman" panose="02020603050405020304" pitchFamily="18" charset="0"/>
                <a:cs typeface="Times New Roman" panose="02020603050405020304" pitchFamily="18" charset="0"/>
              </a:rPr>
              <a:t> TIN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QUYẾT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VẤN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ASUS\AppData\Local\Temp\~CaABFC\data\asimages\{F1C8369C-118F-411A-A1DA-72A833AAD24C}_2.png&quot;/&gt;&lt;left val=&quot;29&quot;/&gt;&lt;top val=&quot;28&quot;/&gt;&lt;width val=&quot;641&quot;/&gt;&lt;height val=&quot;10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ASUS\AppData\Local\Temp\~CaABFC\data\asimages\{F1C8369C-118F-411A-A1DA-72A833AAD24C}_2.png&quot;/&gt;&lt;left val=&quot;29&quot;/&gt;&lt;top val=&quot;28&quot;/&gt;&lt;width val=&quot;641&quot;/&gt;&lt;height val=&quot;105&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1987</TotalTime>
  <Words>2380</Words>
  <Application>Microsoft Office PowerPoint</Application>
  <PresentationFormat>Widescreen</PresentationFormat>
  <Paragraphs>487</Paragraphs>
  <Slides>20</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Times New Roman</vt:lpstr>
      <vt:lpstr>Arial</vt:lpstr>
      <vt:lpstr>Calibri Light</vt:lpstr>
      <vt:lpstr>.VnArabia</vt:lpstr>
      <vt:lpstr>Calibri</vt:lpstr>
      <vt:lpstr>Wingdings</vt:lpstr>
      <vt:lpstr>Office Theme</vt:lpstr>
      <vt:lpstr>Default Design</vt:lpstr>
      <vt:lpstr>1_Office Theme</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170</cp:revision>
  <dcterms:created xsi:type="dcterms:W3CDTF">2006-08-16T00:00:00Z</dcterms:created>
  <dcterms:modified xsi:type="dcterms:W3CDTF">2023-09-28T02:08:21Z</dcterms:modified>
</cp:coreProperties>
</file>